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6"/>
  </p:notesMasterIdLst>
  <p:handoutMasterIdLst>
    <p:handoutMasterId r:id="rId17"/>
  </p:handoutMasterIdLst>
  <p:sldIdLst>
    <p:sldId id="645" r:id="rId2"/>
    <p:sldId id="576" r:id="rId3"/>
    <p:sldId id="633" r:id="rId4"/>
    <p:sldId id="646" r:id="rId5"/>
    <p:sldId id="664" r:id="rId6"/>
    <p:sldId id="658" r:id="rId7"/>
    <p:sldId id="659" r:id="rId8"/>
    <p:sldId id="665" r:id="rId9"/>
    <p:sldId id="666" r:id="rId10"/>
    <p:sldId id="667" r:id="rId11"/>
    <p:sldId id="668" r:id="rId12"/>
    <p:sldId id="669" r:id="rId13"/>
    <p:sldId id="670" r:id="rId14"/>
    <p:sldId id="671" r:id="rId1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6237"/>
    <a:srgbClr val="81A042"/>
    <a:srgbClr val="0094D4"/>
    <a:srgbClr val="AE2A7F"/>
    <a:srgbClr val="BE2856"/>
    <a:srgbClr val="3D3B5F"/>
    <a:srgbClr val="98246F"/>
    <a:srgbClr val="94246C"/>
    <a:srgbClr val="2F2E52"/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77" autoAdjust="0"/>
    <p:restoredTop sz="98058" autoAdjust="0"/>
  </p:normalViewPr>
  <p:slideViewPr>
    <p:cSldViewPr>
      <p:cViewPr varScale="1">
        <p:scale>
          <a:sx n="75" d="100"/>
          <a:sy n="75" d="100"/>
        </p:scale>
        <p:origin x="-940" y="-6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62" d="100"/>
          <a:sy n="62" d="100"/>
        </p:scale>
        <p:origin x="-2442" y="-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1DA890-1C3A-4168-9336-7569BD13438D}" type="datetimeFigureOut">
              <a:rPr lang="zh-TW" altLang="en-US" smtClean="0"/>
              <a:pPr/>
              <a:t>2017/9/1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3C2F1F-D428-449F-967A-F29989CFB9CB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0197915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71CE91-3D51-440C-AE01-BB26464EA3B2}" type="datetimeFigureOut">
              <a:rPr lang="zh-TW" altLang="en-US" smtClean="0"/>
              <a:pPr/>
              <a:t>2017/9/1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6B05A9-B499-4E5B-8BFF-1B523649516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600365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書名頁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一標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32000" y="932784"/>
            <a:ext cx="8280000" cy="552000"/>
          </a:xfrm>
        </p:spPr>
        <p:txBody>
          <a:bodyPr anchor="t">
            <a:noAutofit/>
          </a:bodyPr>
          <a:lstStyle/>
          <a:p>
            <a:r>
              <a:rPr kumimoji="0" lang="zh-TW" altLang="en-US" dirty="0" smtClean="0"/>
              <a:t>按一下以編輯母片標題樣式</a:t>
            </a:r>
            <a:endParaRPr kumimoji="0" lang="en-US" dirty="0"/>
          </a:p>
        </p:txBody>
      </p:sp>
      <p:sp>
        <p:nvSpPr>
          <p:cNvPr id="8" name="內容版面配置區 7"/>
          <p:cNvSpPr>
            <a:spLocks noGrp="1"/>
          </p:cNvSpPr>
          <p:nvPr>
            <p:ph sz="quarter" idx="1"/>
          </p:nvPr>
        </p:nvSpPr>
        <p:spPr>
          <a:xfrm>
            <a:off x="432000" y="1381472"/>
            <a:ext cx="8280000" cy="4999856"/>
          </a:xfrm>
        </p:spPr>
        <p:txBody>
          <a:bodyPr>
            <a:noAutofit/>
          </a:bodyPr>
          <a:lstStyle>
            <a:lvl5pPr>
              <a:defRPr>
                <a:solidFill>
                  <a:schemeClr val="tx1"/>
                </a:solidFill>
              </a:defRPr>
            </a:lvl5pPr>
          </a:lstStyle>
          <a:p>
            <a:pPr lvl="0" eaLnBrk="1" latinLnBrk="0" hangingPunct="1"/>
            <a:r>
              <a:rPr lang="zh-TW" altLang="en-US" dirty="0" smtClean="0"/>
              <a:t>按一下以編輯母片文字樣式</a:t>
            </a:r>
          </a:p>
          <a:p>
            <a:pPr lvl="1" eaLnBrk="1" latinLnBrk="0" hangingPunct="1"/>
            <a:r>
              <a:rPr lang="zh-TW" altLang="en-US" dirty="0" smtClean="0"/>
              <a:t>第二層</a:t>
            </a:r>
          </a:p>
          <a:p>
            <a:pPr lvl="2" eaLnBrk="1" latinLnBrk="0" hangingPunct="1"/>
            <a:r>
              <a:rPr lang="zh-TW" altLang="en-US" dirty="0" smtClean="0"/>
              <a:t>第三層</a:t>
            </a:r>
          </a:p>
          <a:p>
            <a:pPr lvl="3" eaLnBrk="1" latinLnBrk="0" hangingPunct="1"/>
            <a:r>
              <a:rPr lang="zh-TW" altLang="en-US" dirty="0" smtClean="0"/>
              <a:t>第四層</a:t>
            </a:r>
          </a:p>
          <a:p>
            <a:pPr lvl="4" eaLnBrk="1" latinLnBrk="0" hangingPunct="1"/>
            <a:r>
              <a:rPr lang="zh-TW" altLang="en-US" dirty="0" smtClean="0"/>
              <a:t>第五層</a:t>
            </a:r>
            <a:endParaRPr kumimoji="0"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二標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32000" y="932784"/>
            <a:ext cx="8280000" cy="696016"/>
          </a:xfrm>
        </p:spPr>
        <p:txBody>
          <a:bodyPr anchor="t">
            <a:noAutofit/>
          </a:bodyPr>
          <a:lstStyle>
            <a:lvl1pPr>
              <a:defRPr sz="3200"/>
            </a:lvl1pPr>
          </a:lstStyle>
          <a:p>
            <a:r>
              <a:rPr kumimoji="0" lang="zh-TW" altLang="en-US" dirty="0" smtClean="0"/>
              <a:t>按一下以編輯母片標題樣式</a:t>
            </a:r>
            <a:endParaRPr kumimoji="0" lang="en-US" dirty="0"/>
          </a:p>
        </p:txBody>
      </p:sp>
      <p:sp>
        <p:nvSpPr>
          <p:cNvPr id="8" name="內容版面配置區 7"/>
          <p:cNvSpPr>
            <a:spLocks noGrp="1"/>
          </p:cNvSpPr>
          <p:nvPr>
            <p:ph sz="quarter" idx="1"/>
          </p:nvPr>
        </p:nvSpPr>
        <p:spPr>
          <a:xfrm>
            <a:off x="432000" y="1453480"/>
            <a:ext cx="8280000" cy="4927848"/>
          </a:xfrm>
        </p:spPr>
        <p:txBody>
          <a:bodyPr>
            <a:noAutofit/>
          </a:bodyPr>
          <a:lstStyle>
            <a:lvl5pPr>
              <a:defRPr>
                <a:solidFill>
                  <a:schemeClr val="tx1"/>
                </a:solidFill>
              </a:defRPr>
            </a:lvl5pPr>
          </a:lstStyle>
          <a:p>
            <a:pPr lvl="0" eaLnBrk="1" latinLnBrk="0" hangingPunct="1"/>
            <a:r>
              <a:rPr lang="zh-TW" altLang="en-US" dirty="0" smtClean="0"/>
              <a:t>按一下以編輯母片文字樣式</a:t>
            </a:r>
          </a:p>
          <a:p>
            <a:pPr lvl="1" eaLnBrk="1" latinLnBrk="0" hangingPunct="1"/>
            <a:r>
              <a:rPr lang="zh-TW" altLang="en-US" dirty="0" smtClean="0"/>
              <a:t>第二層</a:t>
            </a:r>
          </a:p>
          <a:p>
            <a:pPr lvl="2" eaLnBrk="1" latinLnBrk="0" hangingPunct="1"/>
            <a:r>
              <a:rPr lang="zh-TW" altLang="en-US" dirty="0" smtClean="0"/>
              <a:t>第三層</a:t>
            </a:r>
          </a:p>
          <a:p>
            <a:pPr lvl="3" eaLnBrk="1" latinLnBrk="0" hangingPunct="1"/>
            <a:r>
              <a:rPr lang="zh-TW" altLang="en-US" dirty="0" smtClean="0"/>
              <a:t>第四層</a:t>
            </a:r>
          </a:p>
          <a:p>
            <a:pPr lvl="4" eaLnBrk="1" latinLnBrk="0" hangingPunct="1"/>
            <a:r>
              <a:rPr lang="zh-TW" altLang="en-US" dirty="0" smtClean="0"/>
              <a:t>第五層</a:t>
            </a:r>
            <a:endParaRPr kumimoji="0"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一標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32000" y="932784"/>
            <a:ext cx="8280000" cy="840032"/>
          </a:xfrm>
        </p:spPr>
        <p:txBody>
          <a:bodyPr anchor="t">
            <a:noAutofit/>
          </a:bodyPr>
          <a:lstStyle/>
          <a:p>
            <a:r>
              <a:rPr kumimoji="0" lang="zh-TW" altLang="en-US" dirty="0" smtClean="0"/>
              <a:t>按一下以編輯母片標題樣式</a:t>
            </a:r>
            <a:endParaRPr kumimoji="0" lang="en-US" dirty="0"/>
          </a:p>
        </p:txBody>
      </p:sp>
      <p:sp>
        <p:nvSpPr>
          <p:cNvPr id="8" name="內容版面配置區 7"/>
          <p:cNvSpPr>
            <a:spLocks noGrp="1"/>
          </p:cNvSpPr>
          <p:nvPr>
            <p:ph sz="quarter" idx="1"/>
          </p:nvPr>
        </p:nvSpPr>
        <p:spPr>
          <a:xfrm>
            <a:off x="432000" y="1453480"/>
            <a:ext cx="8280000" cy="4927848"/>
          </a:xfrm>
        </p:spPr>
        <p:txBody>
          <a:bodyPr>
            <a:noAutofit/>
          </a:bodyPr>
          <a:lstStyle>
            <a:lvl5pPr>
              <a:defRPr>
                <a:solidFill>
                  <a:schemeClr val="tx1"/>
                </a:solidFill>
              </a:defRPr>
            </a:lvl5pPr>
          </a:lstStyle>
          <a:p>
            <a:pPr lvl="0" eaLnBrk="1" latinLnBrk="0" hangingPunct="1"/>
            <a:r>
              <a:rPr lang="zh-TW" altLang="en-US" dirty="0" smtClean="0"/>
              <a:t>按一下以編輯母片文字樣式</a:t>
            </a:r>
          </a:p>
          <a:p>
            <a:pPr lvl="1" eaLnBrk="1" latinLnBrk="0" hangingPunct="1"/>
            <a:r>
              <a:rPr lang="zh-TW" altLang="en-US" dirty="0" smtClean="0"/>
              <a:t>第二層</a:t>
            </a:r>
          </a:p>
          <a:p>
            <a:pPr lvl="2" eaLnBrk="1" latinLnBrk="0" hangingPunct="1"/>
            <a:r>
              <a:rPr lang="zh-TW" altLang="en-US" dirty="0" smtClean="0"/>
              <a:t>第三層</a:t>
            </a:r>
          </a:p>
          <a:p>
            <a:pPr lvl="3" eaLnBrk="1" latinLnBrk="0" hangingPunct="1"/>
            <a:r>
              <a:rPr lang="zh-TW" altLang="en-US" dirty="0" smtClean="0"/>
              <a:t>第四層</a:t>
            </a:r>
          </a:p>
          <a:p>
            <a:pPr lvl="4" eaLnBrk="1" latinLnBrk="0" hangingPunct="1"/>
            <a:r>
              <a:rPr lang="zh-TW" altLang="en-US" dirty="0" smtClean="0"/>
              <a:t>第五層</a:t>
            </a:r>
            <a:endParaRPr kumimoji="0"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_標題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內容版面配置區 7"/>
          <p:cNvSpPr>
            <a:spLocks noGrp="1"/>
          </p:cNvSpPr>
          <p:nvPr>
            <p:ph sz="quarter" idx="1"/>
          </p:nvPr>
        </p:nvSpPr>
        <p:spPr>
          <a:xfrm>
            <a:off x="432000" y="764704"/>
            <a:ext cx="8316464" cy="5976664"/>
          </a:xfrm>
        </p:spPr>
        <p:txBody>
          <a:bodyPr>
            <a:noAutofit/>
          </a:bodyPr>
          <a:lstStyle>
            <a:lvl5pPr>
              <a:defRPr>
                <a:solidFill>
                  <a:srgbClr val="F16237"/>
                </a:solidFill>
              </a:defRPr>
            </a:lvl5pPr>
          </a:lstStyle>
          <a:p>
            <a:pPr lvl="0" eaLnBrk="1" latinLnBrk="0" hangingPunct="1"/>
            <a:r>
              <a:rPr lang="zh-TW" altLang="en-US" dirty="0" smtClean="0"/>
              <a:t>按一下以編輯母片文字樣式</a:t>
            </a:r>
          </a:p>
          <a:p>
            <a:pPr lvl="1" eaLnBrk="1" latinLnBrk="0" hangingPunct="1"/>
            <a:r>
              <a:rPr lang="zh-TW" altLang="en-US" dirty="0" smtClean="0"/>
              <a:t>第二層</a:t>
            </a:r>
          </a:p>
          <a:p>
            <a:pPr lvl="2" eaLnBrk="1" latinLnBrk="0" hangingPunct="1"/>
            <a:r>
              <a:rPr lang="zh-TW" altLang="en-US" dirty="0" smtClean="0"/>
              <a:t>第三層</a:t>
            </a:r>
          </a:p>
          <a:p>
            <a:pPr lvl="3" eaLnBrk="1" latinLnBrk="0" hangingPunct="1"/>
            <a:r>
              <a:rPr lang="zh-TW" altLang="en-US" dirty="0" smtClean="0"/>
              <a:t>第四層</a:t>
            </a:r>
          </a:p>
          <a:p>
            <a:pPr lvl="4" eaLnBrk="1" latinLnBrk="0" hangingPunct="1"/>
            <a:r>
              <a:rPr lang="zh-TW" altLang="en-US" dirty="0" smtClean="0"/>
              <a:t>第五層</a:t>
            </a:r>
            <a:endParaRPr lang="en-US" altLang="zh-TW" dirty="0" smtClean="0"/>
          </a:p>
          <a:p>
            <a:pPr lvl="4" eaLnBrk="1" latinLnBrk="0" hangingPunct="1"/>
            <a:endParaRPr kumimoji="0" lang="en-US" dirty="0"/>
          </a:p>
        </p:txBody>
      </p:sp>
      <p:pic>
        <p:nvPicPr>
          <p:cNvPr id="5" name="圖片 4" descr="g_page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3880" y="6237312"/>
            <a:ext cx="1071562" cy="677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字版面配置區 4"/>
          <p:cNvSpPr>
            <a:spLocks noGrp="1"/>
          </p:cNvSpPr>
          <p:nvPr>
            <p:ph type="body" sz="quarter" idx="10"/>
          </p:nvPr>
        </p:nvSpPr>
        <p:spPr>
          <a:xfrm>
            <a:off x="7884368" y="6195946"/>
            <a:ext cx="1068304" cy="317823"/>
          </a:xfrm>
          <a:noFill/>
          <a:ln>
            <a:noFill/>
          </a:ln>
          <a:effectLst>
            <a:outerShdw blurRad="25400" dist="12700" dir="13500000" algn="br" rotWithShape="0">
              <a:prstClr val="black">
                <a:alpha val="40000"/>
              </a:prstClr>
            </a:outerShdw>
          </a:effectLst>
        </p:spPr>
        <p:txBody>
          <a:bodyPr lIns="90000" tIns="0">
            <a:noAutofit/>
          </a:bodyPr>
          <a:lstStyle>
            <a:lvl1pPr algn="r"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TW" altLang="en-US" dirty="0" smtClean="0"/>
              <a:t>按一下以編輯母片文字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95907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章名頁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 userDrawn="1"/>
        </p:nvSpPr>
        <p:spPr>
          <a:xfrm>
            <a:off x="6120680" y="72008"/>
            <a:ext cx="2987824" cy="764704"/>
          </a:xfrm>
          <a:prstGeom prst="rect">
            <a:avLst/>
          </a:prstGeom>
          <a:gradFill>
            <a:gsLst>
              <a:gs pos="0">
                <a:schemeClr val="tx1"/>
              </a:gs>
              <a:gs pos="50000">
                <a:srgbClr val="F16237"/>
              </a:gs>
              <a:gs pos="100000">
                <a:srgbClr val="F16237"/>
              </a:gs>
            </a:gsLst>
            <a:lin ang="14400000" scaled="0"/>
          </a:gradFill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zh-TW" sz="2400" b="1" dirty="0" smtClean="0">
                <a:solidFill>
                  <a:prstClr val="white"/>
                </a:solidFill>
              </a:rPr>
              <a:t>Part3 </a:t>
            </a:r>
            <a:r>
              <a:rPr kumimoji="0" lang="zh-TW" altLang="en-US" sz="2400" b="1" dirty="0" smtClean="0">
                <a:solidFill>
                  <a:prstClr val="white"/>
                </a:solidFill>
              </a:rPr>
              <a:t> </a:t>
            </a:r>
            <a:r>
              <a:rPr kumimoji="0" lang="en-US" altLang="zh-TW" sz="2400" b="1" dirty="0" smtClean="0">
                <a:solidFill>
                  <a:srgbClr val="FFFF00"/>
                </a:solidFill>
              </a:rPr>
              <a:t>JavaScript</a:t>
            </a:r>
          </a:p>
        </p:txBody>
      </p:sp>
      <p:sp>
        <p:nvSpPr>
          <p:cNvPr id="14" name="文字版面配置區 13"/>
          <p:cNvSpPr>
            <a:spLocks noGrp="1"/>
          </p:cNvSpPr>
          <p:nvPr>
            <p:ph type="body" sz="quarter" idx="14"/>
          </p:nvPr>
        </p:nvSpPr>
        <p:spPr>
          <a:xfrm>
            <a:off x="2627784" y="980728"/>
            <a:ext cx="1800200" cy="576064"/>
          </a:xfrm>
        </p:spPr>
        <p:txBody>
          <a:bodyPr anchor="ctr" anchorCtr="0">
            <a:noAutofit/>
          </a:bodyPr>
          <a:lstStyle>
            <a:lvl1pPr>
              <a:lnSpc>
                <a:spcPts val="4800"/>
              </a:lnSpc>
              <a:spcBef>
                <a:spcPts val="0"/>
              </a:spcBef>
              <a:defRPr sz="7200" b="1" u="none" cap="none" spc="0" baseline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rgbClr val="3D3B5F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defRPr>
            </a:lvl1pPr>
          </a:lstStyle>
          <a:p>
            <a:pPr lvl="0"/>
            <a:r>
              <a:rPr lang="zh-TW" altLang="en-US" dirty="0" smtClean="0"/>
              <a:t>按</a:t>
            </a:r>
          </a:p>
        </p:txBody>
      </p:sp>
      <p:sp>
        <p:nvSpPr>
          <p:cNvPr id="15" name="文字版面配置區 13"/>
          <p:cNvSpPr>
            <a:spLocks noGrp="1"/>
          </p:cNvSpPr>
          <p:nvPr>
            <p:ph type="body" sz="quarter" idx="15" hasCustomPrompt="1"/>
          </p:nvPr>
        </p:nvSpPr>
        <p:spPr>
          <a:xfrm>
            <a:off x="2627784" y="1556792"/>
            <a:ext cx="6336704" cy="1152128"/>
          </a:xfrm>
        </p:spPr>
        <p:txBody>
          <a:bodyPr anchor="ctr" anchorCtr="0">
            <a:noAutofit/>
          </a:bodyPr>
          <a:lstStyle>
            <a:lvl1pPr>
              <a:lnSpc>
                <a:spcPts val="4800"/>
              </a:lnSpc>
              <a:spcBef>
                <a:spcPts val="0"/>
              </a:spcBef>
              <a:defRPr sz="4800" b="1" u="none" cap="none" spc="0" baseline="0">
                <a:ln w="15875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rgbClr val="3D3B5F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defRPr>
            </a:lvl1pPr>
          </a:lstStyle>
          <a:p>
            <a:pPr lvl="0"/>
            <a:r>
              <a:rPr lang="zh-TW" altLang="en-US" dirty="0" smtClean="0"/>
              <a:t>按一以輯母片文字樣式</a:t>
            </a:r>
          </a:p>
        </p:txBody>
      </p:sp>
      <p:sp>
        <p:nvSpPr>
          <p:cNvPr id="7" name="文字版面配置區 6"/>
          <p:cNvSpPr>
            <a:spLocks noGrp="1"/>
          </p:cNvSpPr>
          <p:nvPr>
            <p:ph type="body" sz="quarter" idx="16"/>
          </p:nvPr>
        </p:nvSpPr>
        <p:spPr>
          <a:xfrm>
            <a:off x="2627089" y="2708920"/>
            <a:ext cx="6409407" cy="3960440"/>
          </a:xfrm>
        </p:spPr>
        <p:txBody>
          <a:bodyPr/>
          <a:lstStyle>
            <a:lvl1pPr>
              <a:lnSpc>
                <a:spcPts val="4400"/>
              </a:lnSpc>
              <a:spcBef>
                <a:spcPts val="0"/>
              </a:spcBef>
              <a:defRPr sz="2600">
                <a:solidFill>
                  <a:srgbClr val="0094D4"/>
                </a:solidFill>
              </a:defRPr>
            </a:lvl1pPr>
          </a:lstStyle>
          <a:p>
            <a:pPr lvl="0"/>
            <a:r>
              <a:rPr lang="zh-TW" altLang="en-US" dirty="0" smtClean="0"/>
              <a:t>按一下以編輯母片文字樣式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標題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內容版面配置區 7"/>
          <p:cNvSpPr>
            <a:spLocks noGrp="1"/>
          </p:cNvSpPr>
          <p:nvPr>
            <p:ph sz="quarter" idx="1"/>
          </p:nvPr>
        </p:nvSpPr>
        <p:spPr>
          <a:xfrm>
            <a:off x="432000" y="548680"/>
            <a:ext cx="8460480" cy="6192688"/>
          </a:xfrm>
        </p:spPr>
        <p:txBody>
          <a:bodyPr>
            <a:noAutofit/>
          </a:bodyPr>
          <a:lstStyle>
            <a:lvl5pPr>
              <a:defRPr>
                <a:solidFill>
                  <a:srgbClr val="F16237"/>
                </a:solidFill>
              </a:defRPr>
            </a:lvl5pPr>
          </a:lstStyle>
          <a:p>
            <a:pPr lvl="0" eaLnBrk="1" latinLnBrk="0" hangingPunct="1"/>
            <a:r>
              <a:rPr lang="zh-TW" altLang="en-US" dirty="0" smtClean="0"/>
              <a:t>按一下以編輯母片文字樣式</a:t>
            </a:r>
          </a:p>
          <a:p>
            <a:pPr lvl="1" eaLnBrk="1" latinLnBrk="0" hangingPunct="1"/>
            <a:r>
              <a:rPr lang="zh-TW" altLang="en-US" dirty="0" smtClean="0"/>
              <a:t>第二層</a:t>
            </a:r>
          </a:p>
          <a:p>
            <a:pPr lvl="2" eaLnBrk="1" latinLnBrk="0" hangingPunct="1"/>
            <a:r>
              <a:rPr lang="zh-TW" altLang="en-US" dirty="0" smtClean="0"/>
              <a:t>第三層</a:t>
            </a:r>
          </a:p>
          <a:p>
            <a:pPr lvl="3" eaLnBrk="1" latinLnBrk="0" hangingPunct="1"/>
            <a:r>
              <a:rPr lang="zh-TW" altLang="en-US" dirty="0" smtClean="0"/>
              <a:t>第四層</a:t>
            </a:r>
          </a:p>
          <a:p>
            <a:pPr lvl="4" eaLnBrk="1" latinLnBrk="0" hangingPunct="1"/>
            <a:r>
              <a:rPr lang="zh-TW" altLang="en-US" dirty="0" smtClean="0"/>
              <a:t>第五層</a:t>
            </a:r>
            <a:endParaRPr lang="en-US" altLang="zh-TW" dirty="0" smtClean="0"/>
          </a:p>
          <a:p>
            <a:pPr lvl="4" eaLnBrk="1" latinLnBrk="0" hangingPunct="1"/>
            <a:endParaRPr kumimoji="0" lang="en-US" dirty="0"/>
          </a:p>
        </p:txBody>
      </p:sp>
      <p:pic>
        <p:nvPicPr>
          <p:cNvPr id="5" name="圖片 4" descr="g_page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3880" y="6237312"/>
            <a:ext cx="1071562" cy="677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字版面配置區 4"/>
          <p:cNvSpPr>
            <a:spLocks noGrp="1"/>
          </p:cNvSpPr>
          <p:nvPr>
            <p:ph type="body" sz="quarter" idx="10"/>
          </p:nvPr>
        </p:nvSpPr>
        <p:spPr>
          <a:xfrm>
            <a:off x="7884368" y="6195946"/>
            <a:ext cx="1068304" cy="317823"/>
          </a:xfrm>
          <a:noFill/>
          <a:ln>
            <a:noFill/>
          </a:ln>
          <a:effectLst>
            <a:outerShdw blurRad="25400" dist="12700" dir="13500000" algn="br" rotWithShape="0">
              <a:prstClr val="black">
                <a:alpha val="40000"/>
              </a:prstClr>
            </a:outerShdw>
          </a:effectLst>
        </p:spPr>
        <p:txBody>
          <a:bodyPr lIns="90000" tIns="0">
            <a:noAutofit/>
          </a:bodyPr>
          <a:lstStyle>
            <a:lvl1pPr algn="r"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TW" altLang="en-US" dirty="0" smtClean="0"/>
              <a:t>按一下以編輯母片文字</a:t>
            </a:r>
            <a:endParaRPr lang="zh-TW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標題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內容版面配置區 7"/>
          <p:cNvSpPr>
            <a:spLocks noGrp="1"/>
          </p:cNvSpPr>
          <p:nvPr>
            <p:ph sz="quarter" idx="1"/>
          </p:nvPr>
        </p:nvSpPr>
        <p:spPr>
          <a:xfrm>
            <a:off x="432000" y="548680"/>
            <a:ext cx="8460480" cy="6192688"/>
          </a:xfrm>
        </p:spPr>
        <p:txBody>
          <a:bodyPr>
            <a:noAutofit/>
          </a:bodyPr>
          <a:lstStyle>
            <a:lvl5pPr>
              <a:defRPr>
                <a:solidFill>
                  <a:srgbClr val="F16237"/>
                </a:solidFill>
              </a:defRPr>
            </a:lvl5pPr>
          </a:lstStyle>
          <a:p>
            <a:pPr lvl="0" eaLnBrk="1" latinLnBrk="0" hangingPunct="1"/>
            <a:r>
              <a:rPr lang="zh-TW" altLang="en-US" dirty="0" smtClean="0"/>
              <a:t>按一下以編輯母片文字樣式</a:t>
            </a:r>
          </a:p>
          <a:p>
            <a:pPr lvl="1" eaLnBrk="1" latinLnBrk="0" hangingPunct="1"/>
            <a:r>
              <a:rPr lang="zh-TW" altLang="en-US" dirty="0" smtClean="0"/>
              <a:t>第二層</a:t>
            </a:r>
          </a:p>
          <a:p>
            <a:pPr lvl="2" eaLnBrk="1" latinLnBrk="0" hangingPunct="1"/>
            <a:r>
              <a:rPr lang="zh-TW" altLang="en-US" dirty="0" smtClean="0"/>
              <a:t>第三層</a:t>
            </a:r>
          </a:p>
          <a:p>
            <a:pPr lvl="3" eaLnBrk="1" latinLnBrk="0" hangingPunct="1"/>
            <a:r>
              <a:rPr lang="zh-TW" altLang="en-US" dirty="0" smtClean="0"/>
              <a:t>第四層</a:t>
            </a:r>
          </a:p>
          <a:p>
            <a:pPr lvl="4" eaLnBrk="1" latinLnBrk="0" hangingPunct="1"/>
            <a:r>
              <a:rPr lang="zh-TW" altLang="en-US" dirty="0" smtClean="0"/>
              <a:t>第五層</a:t>
            </a:r>
            <a:endParaRPr lang="en-US" altLang="zh-TW" dirty="0" smtClean="0"/>
          </a:p>
          <a:p>
            <a:pPr lvl="4" eaLnBrk="1" latinLnBrk="0" hangingPunct="1"/>
            <a:endParaRPr kumimoji="0" lang="en-US" dirty="0"/>
          </a:p>
        </p:txBody>
      </p:sp>
      <p:pic>
        <p:nvPicPr>
          <p:cNvPr id="5" name="圖片 4" descr="g_page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3880" y="6237312"/>
            <a:ext cx="1071562" cy="677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字版面配置區 4"/>
          <p:cNvSpPr>
            <a:spLocks noGrp="1"/>
          </p:cNvSpPr>
          <p:nvPr>
            <p:ph type="body" sz="quarter" idx="10"/>
          </p:nvPr>
        </p:nvSpPr>
        <p:spPr>
          <a:xfrm>
            <a:off x="7884368" y="6195946"/>
            <a:ext cx="1068304" cy="317823"/>
          </a:xfrm>
          <a:noFill/>
          <a:ln>
            <a:noFill/>
          </a:ln>
          <a:effectLst>
            <a:outerShdw blurRad="25400" dist="12700" dir="13500000" algn="br" rotWithShape="0">
              <a:prstClr val="black">
                <a:alpha val="40000"/>
              </a:prstClr>
            </a:outerShdw>
          </a:effectLst>
        </p:spPr>
        <p:txBody>
          <a:bodyPr lIns="90000" tIns="0">
            <a:noAutofit/>
          </a:bodyPr>
          <a:lstStyle>
            <a:lvl1pPr algn="r"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TW" altLang="en-US" dirty="0" smtClean="0"/>
              <a:t>按一下以編輯母片文字</a:t>
            </a:r>
            <a:endParaRPr lang="zh-TW" altLang="en-US" dirty="0"/>
          </a:p>
        </p:txBody>
      </p:sp>
      <p:sp>
        <p:nvSpPr>
          <p:cNvPr id="6" name="文字版面配置區 4"/>
          <p:cNvSpPr>
            <a:spLocks noGrp="1"/>
          </p:cNvSpPr>
          <p:nvPr>
            <p:ph type="body" sz="quarter" idx="11" hasCustomPrompt="1"/>
          </p:nvPr>
        </p:nvSpPr>
        <p:spPr>
          <a:xfrm>
            <a:off x="8532440" y="908720"/>
            <a:ext cx="827584" cy="360040"/>
          </a:xfrm>
          <a:gradFill>
            <a:gsLst>
              <a:gs pos="0">
                <a:schemeClr val="bg1"/>
              </a:gs>
              <a:gs pos="50000">
                <a:srgbClr val="F16237"/>
              </a:gs>
              <a:gs pos="100000">
                <a:srgbClr val="F16237"/>
              </a:gs>
            </a:gsLst>
            <a:lin ang="3600000" scaled="0"/>
          </a:gradFill>
          <a:ln>
            <a:solidFill>
              <a:schemeClr val="bg1"/>
            </a:solidFill>
          </a:ln>
          <a:effectLst>
            <a:outerShdw blurRad="25400" dist="12700" dir="13500000" algn="br" rotWithShape="0">
              <a:prstClr val="black">
                <a:alpha val="40000"/>
              </a:prstClr>
            </a:outerShdw>
          </a:effectLst>
        </p:spPr>
        <p:txBody>
          <a:bodyPr lIns="90000" tIns="0">
            <a:noAutofit/>
          </a:bodyPr>
          <a:lstStyle>
            <a:lvl1pPr algn="r">
              <a:spcBef>
                <a:spcPts val="0"/>
              </a:spcBef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zh-TW" altLang="en-US" dirty="0" smtClean="0"/>
              <a:t>回首頁</a:t>
            </a:r>
            <a:endParaRPr lang="zh-TW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內容版面配置區 7"/>
          <p:cNvSpPr>
            <a:spLocks noGrp="1"/>
          </p:cNvSpPr>
          <p:nvPr>
            <p:ph sz="quarter" idx="1"/>
          </p:nvPr>
        </p:nvSpPr>
        <p:spPr>
          <a:xfrm>
            <a:off x="432000" y="908720"/>
            <a:ext cx="8280000" cy="5589360"/>
          </a:xfrm>
        </p:spPr>
        <p:txBody>
          <a:bodyPr>
            <a:noAutofit/>
          </a:bodyPr>
          <a:lstStyle>
            <a:lvl5pPr>
              <a:defRPr>
                <a:solidFill>
                  <a:srgbClr val="F16237"/>
                </a:solidFill>
              </a:defRPr>
            </a:lvl5pPr>
          </a:lstStyle>
          <a:p>
            <a:pPr lvl="0" eaLnBrk="1" latinLnBrk="0" hangingPunct="1"/>
            <a:r>
              <a:rPr lang="zh-TW" altLang="en-US" dirty="0" smtClean="0"/>
              <a:t>按一下以編輯母片文字樣式</a:t>
            </a:r>
          </a:p>
          <a:p>
            <a:pPr lvl="1" eaLnBrk="1" latinLnBrk="0" hangingPunct="1"/>
            <a:r>
              <a:rPr lang="zh-TW" altLang="en-US" dirty="0" smtClean="0"/>
              <a:t>第二層</a:t>
            </a:r>
          </a:p>
          <a:p>
            <a:pPr lvl="2" eaLnBrk="1" latinLnBrk="0" hangingPunct="1"/>
            <a:r>
              <a:rPr lang="zh-TW" altLang="en-US" dirty="0" smtClean="0"/>
              <a:t>第三層</a:t>
            </a:r>
          </a:p>
          <a:p>
            <a:pPr lvl="3" eaLnBrk="1" latinLnBrk="0" hangingPunct="1"/>
            <a:r>
              <a:rPr lang="zh-TW" altLang="en-US" dirty="0" smtClean="0"/>
              <a:t>第四層</a:t>
            </a:r>
          </a:p>
          <a:p>
            <a:pPr lvl="4" eaLnBrk="1" latinLnBrk="0" hangingPunct="1"/>
            <a:r>
              <a:rPr lang="zh-TW" altLang="en-US" dirty="0" smtClean="0"/>
              <a:t>第五層</a:t>
            </a:r>
            <a:endParaRPr kumimoji="0" lang="en-US" dirty="0"/>
          </a:p>
        </p:txBody>
      </p:sp>
      <p:pic>
        <p:nvPicPr>
          <p:cNvPr id="4" name="圖片 3" descr="g_page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3880" y="6237312"/>
            <a:ext cx="1071562" cy="677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文字版面配置區 4"/>
          <p:cNvSpPr>
            <a:spLocks noGrp="1"/>
          </p:cNvSpPr>
          <p:nvPr>
            <p:ph type="body" sz="quarter" idx="10"/>
          </p:nvPr>
        </p:nvSpPr>
        <p:spPr>
          <a:xfrm>
            <a:off x="7884368" y="6195946"/>
            <a:ext cx="1068304" cy="317823"/>
          </a:xfrm>
          <a:noFill/>
          <a:ln>
            <a:noFill/>
          </a:ln>
          <a:effectLst>
            <a:outerShdw blurRad="25400" dist="12700" dir="13500000" algn="br" rotWithShape="0">
              <a:prstClr val="black">
                <a:alpha val="40000"/>
              </a:prstClr>
            </a:outerShdw>
          </a:effectLst>
        </p:spPr>
        <p:txBody>
          <a:bodyPr lIns="90000" tIns="0">
            <a:noAutofit/>
          </a:bodyPr>
          <a:lstStyle>
            <a:lvl1pPr algn="r"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TW" altLang="en-US" dirty="0" smtClean="0"/>
              <a:t>按一下以編輯母片文字</a:t>
            </a:r>
            <a:endParaRPr lang="zh-TW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副標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內容版面配置區 7"/>
          <p:cNvSpPr>
            <a:spLocks noGrp="1"/>
          </p:cNvSpPr>
          <p:nvPr>
            <p:ph sz="quarter" idx="1"/>
          </p:nvPr>
        </p:nvSpPr>
        <p:spPr>
          <a:xfrm>
            <a:off x="432000" y="764704"/>
            <a:ext cx="8280000" cy="5589360"/>
          </a:xfrm>
        </p:spPr>
        <p:txBody>
          <a:bodyPr>
            <a:noAutofit/>
          </a:bodyPr>
          <a:lstStyle>
            <a:lvl5pPr>
              <a:defRPr>
                <a:solidFill>
                  <a:srgbClr val="F16237"/>
                </a:solidFill>
              </a:defRPr>
            </a:lvl5pPr>
          </a:lstStyle>
          <a:p>
            <a:pPr lvl="0" eaLnBrk="1" latinLnBrk="0" hangingPunct="1"/>
            <a:r>
              <a:rPr lang="zh-TW" altLang="en-US" dirty="0" smtClean="0"/>
              <a:t>按一下以編輯母片文字樣式</a:t>
            </a:r>
          </a:p>
          <a:p>
            <a:pPr lvl="1" eaLnBrk="1" latinLnBrk="0" hangingPunct="1"/>
            <a:r>
              <a:rPr lang="zh-TW" altLang="en-US" dirty="0" smtClean="0"/>
              <a:t>第二層</a:t>
            </a:r>
          </a:p>
          <a:p>
            <a:pPr lvl="2" eaLnBrk="1" latinLnBrk="0" hangingPunct="1"/>
            <a:r>
              <a:rPr lang="zh-TW" altLang="en-US" dirty="0" smtClean="0"/>
              <a:t>第三層</a:t>
            </a:r>
          </a:p>
          <a:p>
            <a:pPr lvl="3" eaLnBrk="1" latinLnBrk="0" hangingPunct="1"/>
            <a:r>
              <a:rPr lang="zh-TW" altLang="en-US" dirty="0" smtClean="0"/>
              <a:t>第四層</a:t>
            </a:r>
          </a:p>
          <a:p>
            <a:pPr lvl="4" eaLnBrk="1" latinLnBrk="0" hangingPunct="1"/>
            <a:r>
              <a:rPr lang="zh-TW" altLang="en-US" dirty="0" smtClean="0"/>
              <a:t>第五層</a:t>
            </a:r>
            <a:endParaRPr kumimoji="0" lang="en-US" dirty="0"/>
          </a:p>
        </p:txBody>
      </p:sp>
      <p:pic>
        <p:nvPicPr>
          <p:cNvPr id="4" name="圖片 3" descr="g_page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3880" y="6237312"/>
            <a:ext cx="1071562" cy="677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文字版面配置區 4"/>
          <p:cNvSpPr>
            <a:spLocks noGrp="1"/>
          </p:cNvSpPr>
          <p:nvPr>
            <p:ph type="body" sz="quarter" idx="11"/>
          </p:nvPr>
        </p:nvSpPr>
        <p:spPr>
          <a:xfrm>
            <a:off x="7884368" y="6195946"/>
            <a:ext cx="1068304" cy="317823"/>
          </a:xfrm>
          <a:noFill/>
          <a:ln>
            <a:noFill/>
          </a:ln>
          <a:effectLst>
            <a:outerShdw blurRad="25400" dist="12700" dir="13500000" algn="br" rotWithShape="0">
              <a:prstClr val="black">
                <a:alpha val="40000"/>
              </a:prstClr>
            </a:outerShdw>
          </a:effectLst>
        </p:spPr>
        <p:txBody>
          <a:bodyPr lIns="90000" tIns="0">
            <a:noAutofit/>
          </a:bodyPr>
          <a:lstStyle>
            <a:lvl1pPr algn="r"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TW" altLang="en-US" dirty="0" smtClean="0"/>
              <a:t>按一下以編輯母片文字</a:t>
            </a:r>
            <a:endParaRPr lang="zh-TW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標題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內容版面配置區 7"/>
          <p:cNvSpPr>
            <a:spLocks noGrp="1"/>
          </p:cNvSpPr>
          <p:nvPr>
            <p:ph sz="quarter" idx="1"/>
          </p:nvPr>
        </p:nvSpPr>
        <p:spPr>
          <a:xfrm>
            <a:off x="432000" y="864000"/>
            <a:ext cx="8280000" cy="2420984"/>
          </a:xfrm>
        </p:spPr>
        <p:txBody>
          <a:bodyPr>
            <a:noAutofit/>
          </a:bodyPr>
          <a:lstStyle>
            <a:lvl5pPr>
              <a:defRPr>
                <a:solidFill>
                  <a:srgbClr val="F16237"/>
                </a:solidFill>
              </a:defRPr>
            </a:lvl5pPr>
          </a:lstStyle>
          <a:p>
            <a:pPr lvl="0" eaLnBrk="1" latinLnBrk="0" hangingPunct="1"/>
            <a:r>
              <a:rPr lang="zh-TW" altLang="en-US" dirty="0" smtClean="0"/>
              <a:t>按一下以編輯母片文字樣式</a:t>
            </a:r>
          </a:p>
          <a:p>
            <a:pPr lvl="1" eaLnBrk="1" latinLnBrk="0" hangingPunct="1"/>
            <a:r>
              <a:rPr lang="zh-TW" altLang="en-US" dirty="0" smtClean="0"/>
              <a:t>第二層</a:t>
            </a:r>
          </a:p>
          <a:p>
            <a:pPr lvl="2" eaLnBrk="1" latinLnBrk="0" hangingPunct="1"/>
            <a:r>
              <a:rPr lang="zh-TW" altLang="en-US" dirty="0" smtClean="0"/>
              <a:t>第三層</a:t>
            </a:r>
          </a:p>
          <a:p>
            <a:pPr lvl="3" eaLnBrk="1" latinLnBrk="0" hangingPunct="1"/>
            <a:r>
              <a:rPr lang="zh-TW" altLang="en-US" dirty="0" smtClean="0"/>
              <a:t>第四層</a:t>
            </a:r>
          </a:p>
          <a:p>
            <a:pPr lvl="4" eaLnBrk="1" latinLnBrk="0" hangingPunct="1"/>
            <a:r>
              <a:rPr lang="zh-TW" altLang="en-US" dirty="0" smtClean="0"/>
              <a:t>第五層</a:t>
            </a:r>
            <a:endParaRPr lang="en-US" altLang="zh-TW" dirty="0" smtClean="0"/>
          </a:p>
          <a:p>
            <a:pPr lvl="4" eaLnBrk="1" latinLnBrk="0" hangingPunct="1"/>
            <a:endParaRPr kumimoji="0" lang="en-US" dirty="0"/>
          </a:p>
        </p:txBody>
      </p:sp>
      <p:sp>
        <p:nvSpPr>
          <p:cNvPr id="6" name="內容版面配置區 5"/>
          <p:cNvSpPr>
            <a:spLocks noGrp="1"/>
          </p:cNvSpPr>
          <p:nvPr>
            <p:ph sz="quarter" idx="11"/>
          </p:nvPr>
        </p:nvSpPr>
        <p:spPr>
          <a:xfrm>
            <a:off x="432000" y="3717032"/>
            <a:ext cx="8280000" cy="2664718"/>
          </a:xfrm>
        </p:spPr>
        <p:txBody>
          <a:bodyPr/>
          <a:lstStyle/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標題兩欄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內容版面配置區 7"/>
          <p:cNvSpPr>
            <a:spLocks noGrp="1"/>
          </p:cNvSpPr>
          <p:nvPr>
            <p:ph sz="quarter" idx="1"/>
          </p:nvPr>
        </p:nvSpPr>
        <p:spPr>
          <a:xfrm>
            <a:off x="432000" y="864000"/>
            <a:ext cx="4067992" cy="5040560"/>
          </a:xfrm>
        </p:spPr>
        <p:txBody>
          <a:bodyPr>
            <a:noAutofit/>
          </a:bodyPr>
          <a:lstStyle>
            <a:lvl5pPr>
              <a:defRPr>
                <a:solidFill>
                  <a:srgbClr val="F16237"/>
                </a:solidFill>
              </a:defRPr>
            </a:lvl5pPr>
          </a:lstStyle>
          <a:p>
            <a:pPr lvl="0" eaLnBrk="1" latinLnBrk="0" hangingPunct="1"/>
            <a:r>
              <a:rPr lang="zh-TW" altLang="en-US" dirty="0" smtClean="0"/>
              <a:t>按一下以編輯母片文字樣式</a:t>
            </a:r>
          </a:p>
          <a:p>
            <a:pPr lvl="1" eaLnBrk="1" latinLnBrk="0" hangingPunct="1"/>
            <a:r>
              <a:rPr lang="zh-TW" altLang="en-US" dirty="0" smtClean="0"/>
              <a:t>第二層</a:t>
            </a:r>
          </a:p>
          <a:p>
            <a:pPr lvl="2" eaLnBrk="1" latinLnBrk="0" hangingPunct="1"/>
            <a:r>
              <a:rPr lang="zh-TW" altLang="en-US" dirty="0" smtClean="0"/>
              <a:t>第三層</a:t>
            </a:r>
          </a:p>
          <a:p>
            <a:pPr lvl="3" eaLnBrk="1" latinLnBrk="0" hangingPunct="1"/>
            <a:r>
              <a:rPr lang="zh-TW" altLang="en-US" dirty="0" smtClean="0"/>
              <a:t>第四層</a:t>
            </a:r>
          </a:p>
          <a:p>
            <a:pPr lvl="4" eaLnBrk="1" latinLnBrk="0" hangingPunct="1"/>
            <a:r>
              <a:rPr lang="zh-TW" altLang="en-US" dirty="0" smtClean="0"/>
              <a:t>第五層</a:t>
            </a:r>
            <a:endParaRPr kumimoji="0" 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sz="quarter" idx="10"/>
          </p:nvPr>
        </p:nvSpPr>
        <p:spPr>
          <a:xfrm>
            <a:off x="4643438" y="864000"/>
            <a:ext cx="3960812" cy="5039965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兩欄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內容版面配置區 7"/>
          <p:cNvSpPr>
            <a:spLocks noGrp="1"/>
          </p:cNvSpPr>
          <p:nvPr>
            <p:ph sz="quarter" idx="1"/>
          </p:nvPr>
        </p:nvSpPr>
        <p:spPr>
          <a:xfrm>
            <a:off x="432000" y="1080000"/>
            <a:ext cx="4067992" cy="5040560"/>
          </a:xfrm>
        </p:spPr>
        <p:txBody>
          <a:bodyPr>
            <a:noAutofit/>
          </a:bodyPr>
          <a:lstStyle>
            <a:lvl5pPr>
              <a:defRPr>
                <a:solidFill>
                  <a:srgbClr val="F16237"/>
                </a:solidFill>
              </a:defRPr>
            </a:lvl5pPr>
          </a:lstStyle>
          <a:p>
            <a:pPr lvl="0" eaLnBrk="1" latinLnBrk="0" hangingPunct="1"/>
            <a:r>
              <a:rPr lang="zh-TW" altLang="en-US" dirty="0" smtClean="0"/>
              <a:t>按一下以編輯母片文字樣式</a:t>
            </a:r>
          </a:p>
          <a:p>
            <a:pPr lvl="1" eaLnBrk="1" latinLnBrk="0" hangingPunct="1"/>
            <a:r>
              <a:rPr lang="zh-TW" altLang="en-US" dirty="0" smtClean="0"/>
              <a:t>第二層</a:t>
            </a:r>
          </a:p>
          <a:p>
            <a:pPr lvl="2" eaLnBrk="1" latinLnBrk="0" hangingPunct="1"/>
            <a:r>
              <a:rPr lang="zh-TW" altLang="en-US" dirty="0" smtClean="0"/>
              <a:t>第三層</a:t>
            </a:r>
          </a:p>
          <a:p>
            <a:pPr lvl="3" eaLnBrk="1" latinLnBrk="0" hangingPunct="1"/>
            <a:r>
              <a:rPr lang="zh-TW" altLang="en-US" dirty="0" smtClean="0"/>
              <a:t>第四層</a:t>
            </a:r>
          </a:p>
          <a:p>
            <a:pPr lvl="4" eaLnBrk="1" latinLnBrk="0" hangingPunct="1"/>
            <a:r>
              <a:rPr lang="zh-TW" altLang="en-US" dirty="0" smtClean="0"/>
              <a:t>第五層</a:t>
            </a:r>
            <a:endParaRPr kumimoji="0" 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sz="quarter" idx="10"/>
          </p:nvPr>
        </p:nvSpPr>
        <p:spPr>
          <a:xfrm>
            <a:off x="4643438" y="1080000"/>
            <a:ext cx="3960812" cy="5039965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5.gi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jp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標題版面配置區 21"/>
          <p:cNvSpPr>
            <a:spLocks noGrp="1"/>
          </p:cNvSpPr>
          <p:nvPr>
            <p:ph type="title"/>
          </p:nvPr>
        </p:nvSpPr>
        <p:spPr>
          <a:xfrm>
            <a:off x="609600" y="836712"/>
            <a:ext cx="8153400" cy="576064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zh-TW" altLang="en-US" dirty="0" smtClean="0"/>
              <a:t>按一下以編輯母片標題樣式</a:t>
            </a:r>
            <a:endParaRPr kumimoji="0" lang="en-US" dirty="0"/>
          </a:p>
        </p:txBody>
      </p:sp>
      <p:sp>
        <p:nvSpPr>
          <p:cNvPr id="13" name="文字版面配置區 12"/>
          <p:cNvSpPr>
            <a:spLocks noGrp="1"/>
          </p:cNvSpPr>
          <p:nvPr>
            <p:ph type="body" idx="1"/>
          </p:nvPr>
        </p:nvSpPr>
        <p:spPr>
          <a:xfrm>
            <a:off x="612648" y="1484784"/>
            <a:ext cx="8153400" cy="4526280"/>
          </a:xfrm>
          <a:prstGeom prst="rect">
            <a:avLst/>
          </a:prstGeom>
        </p:spPr>
        <p:txBody>
          <a:bodyPr vert="horz">
            <a:noAutofit/>
          </a:bodyPr>
          <a:lstStyle/>
          <a:p>
            <a:pPr lvl="0" eaLnBrk="1" latinLnBrk="0" hangingPunct="1"/>
            <a:r>
              <a:rPr kumimoji="0" lang="zh-TW" altLang="en-US" dirty="0" smtClean="0"/>
              <a:t>按一下以編輯母片文字樣式</a:t>
            </a:r>
          </a:p>
          <a:p>
            <a:pPr lvl="1" eaLnBrk="1" latinLnBrk="0" hangingPunct="1"/>
            <a:r>
              <a:rPr kumimoji="0" lang="zh-TW" altLang="en-US" dirty="0" smtClean="0"/>
              <a:t>第二層</a:t>
            </a:r>
          </a:p>
          <a:p>
            <a:pPr lvl="2" eaLnBrk="1" latinLnBrk="0" hangingPunct="1"/>
            <a:r>
              <a:rPr kumimoji="0" lang="zh-TW" altLang="en-US" dirty="0" smtClean="0"/>
              <a:t>第三層</a:t>
            </a:r>
          </a:p>
          <a:p>
            <a:pPr lvl="3" eaLnBrk="1" latinLnBrk="0" hangingPunct="1"/>
            <a:r>
              <a:rPr kumimoji="0" lang="zh-TW" altLang="en-US" dirty="0" smtClean="0"/>
              <a:t>第四層</a:t>
            </a:r>
            <a:endParaRPr kumimoji="0" lang="en-US" altLang="zh-TW" dirty="0" smtClean="0"/>
          </a:p>
          <a:p>
            <a:pPr lvl="4" eaLnBrk="1" latinLnBrk="0" hangingPunct="1"/>
            <a:r>
              <a:rPr kumimoji="0" lang="zh-TW" altLang="en-US" dirty="0" smtClean="0"/>
              <a:t>第五層</a:t>
            </a:r>
            <a:endParaRPr kumimoji="0" lang="en-US" altLang="zh-TW" dirty="0" smtClean="0"/>
          </a:p>
          <a:p>
            <a:pPr lvl="5" eaLnBrk="1" latinLnBrk="0" hangingPunct="1"/>
            <a:endParaRPr kumimoji="0" lang="en-US" altLang="zh-TW" dirty="0" smtClean="0"/>
          </a:p>
          <a:p>
            <a:pPr lvl="6" eaLnBrk="1" latinLnBrk="0" hangingPunct="1"/>
            <a:endParaRPr kumimoji="0" lang="en-US" altLang="zh-TW" dirty="0" smtClean="0"/>
          </a:p>
          <a:p>
            <a:pPr lvl="5" eaLnBrk="1" latinLnBrk="0" hangingPunct="1"/>
            <a:endParaRPr kumimoji="0" lang="en-US" altLang="zh-TW" dirty="0" smtClean="0"/>
          </a:p>
          <a:p>
            <a:pPr lvl="5" eaLnBrk="1" latinLnBrk="0" hangingPunct="1"/>
            <a:endParaRPr kumimoji="0" lang="en-US" altLang="zh-TW" dirty="0" smtClean="0"/>
          </a:p>
        </p:txBody>
      </p:sp>
      <p:pic>
        <p:nvPicPr>
          <p:cNvPr id="4" name="圖片 3" descr="g_page.png"/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3880" y="6237312"/>
            <a:ext cx="1071562" cy="677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8" r:id="rId2"/>
    <p:sldLayoutId id="2147483682" r:id="rId3"/>
    <p:sldLayoutId id="2147483695" r:id="rId4"/>
    <p:sldLayoutId id="2147483677" r:id="rId5"/>
    <p:sldLayoutId id="2147483694" r:id="rId6"/>
    <p:sldLayoutId id="2147483693" r:id="rId7"/>
    <p:sldLayoutId id="2147483686" r:id="rId8"/>
    <p:sldLayoutId id="2147483689" r:id="rId9"/>
    <p:sldLayoutId id="2147483662" r:id="rId10"/>
    <p:sldLayoutId id="2147483681" r:id="rId11"/>
    <p:sldLayoutId id="2147483680" r:id="rId12"/>
    <p:sldLayoutId id="2147483696" r:id="rId13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xStyles>
    <p:titleStyle>
      <a:lvl1pPr marL="216000" indent="-216000" algn="l" rtl="0" eaLnBrk="1" latinLnBrk="0" hangingPunct="1">
        <a:lnSpc>
          <a:spcPts val="3400"/>
        </a:lnSpc>
        <a:spcBef>
          <a:spcPct val="0"/>
        </a:spcBef>
        <a:buSzPct val="80000"/>
        <a:buFontTx/>
        <a:buNone/>
        <a:defRPr kumimoji="0" sz="3200" b="1" u="none" kern="1200" baseline="0">
          <a:solidFill>
            <a:srgbClr val="0094D4"/>
          </a:solidFill>
          <a:latin typeface="Arial" pitchFamily="34" charset="0"/>
          <a:ea typeface="+mj-ea"/>
          <a:cs typeface="+mj-cs"/>
        </a:defRPr>
      </a:lvl1pPr>
    </p:titleStyle>
    <p:bodyStyle>
      <a:lvl1pPr marL="0" indent="0" algn="l" rtl="0" eaLnBrk="1" latinLnBrk="0" hangingPunct="1">
        <a:lnSpc>
          <a:spcPct val="150000"/>
        </a:lnSpc>
        <a:spcBef>
          <a:spcPts val="800"/>
        </a:spcBef>
        <a:buClr>
          <a:schemeClr val="accent3">
            <a:lumMod val="75000"/>
          </a:schemeClr>
        </a:buClr>
        <a:buSzPct val="100000"/>
        <a:buFontTx/>
        <a:buNone/>
        <a:defRPr kumimoji="0" sz="3200" b="1" u="none" kern="1200" baseline="0">
          <a:solidFill>
            <a:srgbClr val="0094D4"/>
          </a:solidFill>
          <a:latin typeface="Arial" pitchFamily="34" charset="0"/>
          <a:ea typeface="+mj-ea"/>
          <a:cs typeface="+mn-cs"/>
        </a:defRPr>
      </a:lvl1pPr>
      <a:lvl2pPr marL="0" indent="0" algn="l" rtl="0" eaLnBrk="1" latinLnBrk="0" hangingPunct="1">
        <a:lnSpc>
          <a:spcPts val="2800"/>
        </a:lnSpc>
        <a:spcBef>
          <a:spcPts val="1200"/>
        </a:spcBef>
        <a:buClr>
          <a:schemeClr val="accent3">
            <a:lumMod val="75000"/>
          </a:schemeClr>
        </a:buClr>
        <a:buSzPct val="90000"/>
        <a:buFontTx/>
        <a:buNone/>
        <a:defRPr kumimoji="0" sz="2000" kern="1200">
          <a:solidFill>
            <a:schemeClr val="tx1"/>
          </a:solidFill>
          <a:latin typeface="+mj-ea"/>
          <a:ea typeface="+mj-ea"/>
          <a:cs typeface="+mn-cs"/>
        </a:defRPr>
      </a:lvl2pPr>
      <a:lvl3pPr marL="360000" indent="-360000" algn="l" rtl="0" eaLnBrk="1" latinLnBrk="0" hangingPunct="1">
        <a:lnSpc>
          <a:spcPts val="2800"/>
        </a:lnSpc>
        <a:spcBef>
          <a:spcPts val="1200"/>
        </a:spcBef>
        <a:spcAft>
          <a:spcPts val="0"/>
        </a:spcAft>
        <a:buClr>
          <a:srgbClr val="AE2A7F"/>
        </a:buClr>
        <a:buSzPct val="90000"/>
        <a:buFontTx/>
        <a:buNone/>
        <a:defRPr kumimoji="0" sz="2400" b="1" u="dotted" kern="1200" spc="0" baseline="0">
          <a:solidFill>
            <a:srgbClr val="0094D4"/>
          </a:solidFill>
          <a:uFill>
            <a:solidFill>
              <a:srgbClr val="0094D4"/>
            </a:solidFill>
          </a:uFill>
          <a:latin typeface="+mj-ea"/>
          <a:ea typeface="+mj-ea"/>
          <a:cs typeface="+mn-cs"/>
        </a:defRPr>
      </a:lvl3pPr>
      <a:lvl4pPr marL="360000" indent="-288000" algn="l" rtl="0" eaLnBrk="1" latinLnBrk="0" hangingPunct="1">
        <a:lnSpc>
          <a:spcPts val="2800"/>
        </a:lnSpc>
        <a:spcBef>
          <a:spcPts val="1200"/>
        </a:spcBef>
        <a:buClr>
          <a:srgbClr val="AE2A7F"/>
        </a:buClr>
        <a:buSzPct val="90000"/>
        <a:buFontTx/>
        <a:buBlip>
          <a:blip r:embed="rId17"/>
        </a:buBlip>
        <a:defRPr kumimoji="0" sz="2000" kern="1200">
          <a:solidFill>
            <a:schemeClr val="tx1"/>
          </a:solidFill>
          <a:latin typeface="+mj-ea"/>
          <a:ea typeface="+mj-ea"/>
          <a:cs typeface="+mn-cs"/>
        </a:defRPr>
      </a:lvl4pPr>
      <a:lvl5pPr marL="0" marR="0" indent="-360000" algn="l" defTabSz="914400" rtl="0" eaLnBrk="1" fontAlgn="auto" latinLnBrk="0" hangingPunct="1">
        <a:lnSpc>
          <a:spcPts val="2800"/>
        </a:lnSpc>
        <a:spcBef>
          <a:spcPts val="1200"/>
        </a:spcBef>
        <a:spcAft>
          <a:spcPts val="0"/>
        </a:spcAft>
        <a:buClr>
          <a:srgbClr val="AE2A7F"/>
        </a:buClr>
        <a:buSzPct val="90000"/>
        <a:buFontTx/>
        <a:buNone/>
        <a:tabLst/>
        <a:defRPr kumimoji="0" sz="2800" b="1" kern="1200">
          <a:solidFill>
            <a:srgbClr val="F16237"/>
          </a:solidFill>
          <a:latin typeface="+mj-ea"/>
          <a:ea typeface="+mj-ea"/>
          <a:cs typeface="+mn-cs"/>
        </a:defRPr>
      </a:lvl5pPr>
      <a:lvl6pPr marL="360000" indent="0" algn="l" rtl="0" eaLnBrk="1" latinLnBrk="0" hangingPunct="1">
        <a:lnSpc>
          <a:spcPts val="2600"/>
        </a:lnSpc>
        <a:spcBef>
          <a:spcPts val="1200"/>
        </a:spcBef>
        <a:buClr>
          <a:srgbClr val="EE7700"/>
        </a:buClr>
        <a:buFontTx/>
        <a:buNone/>
        <a:defRPr kumimoji="0" sz="2200" kern="1200" baseline="0">
          <a:solidFill>
            <a:schemeClr val="tx1"/>
          </a:solidFill>
          <a:latin typeface="+mn-ea"/>
          <a:ea typeface="+mn-ea"/>
          <a:cs typeface="+mn-cs"/>
        </a:defRPr>
      </a:lvl6pPr>
      <a:lvl7pPr marL="936000" indent="-228600" algn="l" rtl="0" eaLnBrk="1" latinLnBrk="0" hangingPunct="1">
        <a:spcBef>
          <a:spcPts val="600"/>
        </a:spcBef>
        <a:buClrTx/>
        <a:buFont typeface="Wingdings" pitchFamily="2" charset="2"/>
        <a:buChar char="n"/>
        <a:defRPr kumimoji="0" sz="20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Relationship Id="rId4" Type="http://schemas.openxmlformats.org/officeDocument/2006/relationships/slide" Target="slide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9.xml"/><Relationship Id="rId3" Type="http://schemas.openxmlformats.org/officeDocument/2006/relationships/slide" Target="slide3.xml"/><Relationship Id="rId7" Type="http://schemas.openxmlformats.org/officeDocument/2006/relationships/slide" Target="slide8.xml"/><Relationship Id="rId12" Type="http://schemas.openxmlformats.org/officeDocument/2006/relationships/slide" Target="slide14.xml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11" Type="http://schemas.openxmlformats.org/officeDocument/2006/relationships/slide" Target="slide13.xml"/><Relationship Id="rId5" Type="http://schemas.openxmlformats.org/officeDocument/2006/relationships/slide" Target="slide5.xml"/><Relationship Id="rId10" Type="http://schemas.openxmlformats.org/officeDocument/2006/relationships/slide" Target="slide11.xml"/><Relationship Id="rId4" Type="http://schemas.openxmlformats.org/officeDocument/2006/relationships/slide" Target="slide4.xml"/><Relationship Id="rId9" Type="http://schemas.openxmlformats.org/officeDocument/2006/relationships/slide" Target="slide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" Target="slide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" Target="slide2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 smtClean="0"/>
              <a:t>P.16-15</a:t>
            </a:r>
            <a:endParaRPr lang="zh-TW" altLang="en-US" dirty="0"/>
          </a:p>
        </p:txBody>
      </p:sp>
      <p:sp>
        <p:nvSpPr>
          <p:cNvPr id="4" name="內容版面配置區 7"/>
          <p:cNvSpPr>
            <a:spLocks noGrp="1"/>
          </p:cNvSpPr>
          <p:nvPr>
            <p:ph sz="quarter" idx="1"/>
          </p:nvPr>
        </p:nvSpPr>
        <p:spPr>
          <a:xfrm>
            <a:off x="432000" y="548680"/>
            <a:ext cx="8460480" cy="6192688"/>
          </a:xfrm>
        </p:spPr>
        <p:txBody>
          <a:bodyPr/>
          <a:lstStyle/>
          <a:p>
            <a:r>
              <a:rPr lang="en-US" altLang="zh-TW" dirty="0" smtClean="0"/>
              <a:t>16-7 </a:t>
            </a:r>
            <a:r>
              <a:rPr lang="zh-TW" altLang="en-US" dirty="0" smtClean="0"/>
              <a:t>超</a:t>
            </a:r>
            <a:r>
              <a:rPr lang="zh-TW" altLang="en-US" dirty="0"/>
              <a:t>大螢幕效果 </a:t>
            </a:r>
            <a:r>
              <a:rPr lang="en-US" altLang="zh-TW" dirty="0"/>
              <a:t>(</a:t>
            </a:r>
            <a:r>
              <a:rPr lang="en-US" altLang="zh-TW" dirty="0" err="1"/>
              <a:t>jumbotron</a:t>
            </a:r>
            <a:r>
              <a:rPr lang="en-US" altLang="zh-TW" dirty="0" smtClean="0"/>
              <a:t>)</a:t>
            </a:r>
          </a:p>
          <a:p>
            <a:pPr lvl="1">
              <a:spcBef>
                <a:spcPts val="300"/>
              </a:spcBef>
            </a:pPr>
            <a:r>
              <a:rPr lang="zh-TW" altLang="en-US" b="1" dirty="0"/>
              <a:t>超大螢幕效果 </a:t>
            </a:r>
            <a:r>
              <a:rPr lang="en-US" altLang="zh-TW" dirty="0"/>
              <a:t>(</a:t>
            </a:r>
            <a:r>
              <a:rPr lang="en-US" altLang="zh-TW" dirty="0" err="1"/>
              <a:t>jumbotron</a:t>
            </a:r>
            <a:r>
              <a:rPr lang="en-US" altLang="zh-TW" dirty="0"/>
              <a:t>) </a:t>
            </a:r>
            <a:r>
              <a:rPr lang="zh-TW" altLang="en-US" dirty="0"/>
              <a:t>元件用來將區塊擴展至瀏覽器的可視範圍，以顯示一些重要或關鍵的內容，下面是一個例子。</a:t>
            </a:r>
            <a:endParaRPr lang="en-US" altLang="zh-TW" dirty="0" smtClean="0"/>
          </a:p>
        </p:txBody>
      </p:sp>
      <p:sp>
        <p:nvSpPr>
          <p:cNvPr id="6" name="矩形 5"/>
          <p:cNvSpPr/>
          <p:nvPr/>
        </p:nvSpPr>
        <p:spPr>
          <a:xfrm>
            <a:off x="438576" y="2276872"/>
            <a:ext cx="8280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indent="60325">
              <a:spcAft>
                <a:spcPts val="0"/>
              </a:spcAft>
            </a:pPr>
            <a:r>
              <a:rPr lang="en-US" altLang="zh-TW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01</a:t>
            </a: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:&lt;div </a:t>
            </a:r>
            <a:r>
              <a:rPr lang="en-US" altLang="zh-TW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class="</a:t>
            </a:r>
            <a:r>
              <a:rPr lang="en-US" altLang="zh-TW" sz="1400" dirty="0" err="1" smtClean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jumbotron</a:t>
            </a:r>
            <a:r>
              <a:rPr lang="en-US" altLang="zh-TW" sz="1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"</a:t>
            </a:r>
            <a:r>
              <a:rPr lang="en-US" altLang="zh-TW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&gt;</a:t>
            </a:r>
            <a:endParaRPr lang="en-US" altLang="zh-TW" sz="1400" dirty="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 pitchFamily="34" charset="0"/>
              <a:ea typeface="華康黑體 Std W3" panose="020B0300000000000000" pitchFamily="34" charset="-120"/>
              <a:cs typeface="Calibri" panose="020F0502020204030204" pitchFamily="34" charset="0"/>
            </a:endParaRPr>
          </a:p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02:  &lt;div class="container"&gt;</a:t>
            </a:r>
          </a:p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03:    &lt;h1&gt;</a:t>
            </a:r>
            <a:r>
              <a:rPr lang="zh-TW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水果箱＋蔬菜箱現折</a:t>
            </a: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300</a:t>
            </a:r>
            <a:r>
              <a:rPr lang="zh-TW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元！</a:t>
            </a: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&lt;/h1&gt;</a:t>
            </a:r>
          </a:p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04:      &lt;p&gt;&lt;a class="</a:t>
            </a:r>
            <a:r>
              <a:rPr lang="en-US" altLang="zh-TW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btn</a:t>
            </a: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 </a:t>
            </a:r>
            <a:r>
              <a:rPr lang="en-US" altLang="zh-TW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btn</a:t>
            </a: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-primary" </a:t>
            </a:r>
            <a:r>
              <a:rPr lang="en-US" altLang="zh-TW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href</a:t>
            </a: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="order.html" role="button"&gt;</a:t>
            </a:r>
            <a:r>
              <a:rPr lang="zh-TW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開始選購</a:t>
            </a: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&lt;/a&gt;&lt;/p&gt;</a:t>
            </a:r>
          </a:p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05:  &lt;/div&gt;</a:t>
            </a:r>
          </a:p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06:&lt;/div&gt;</a:t>
            </a:r>
          </a:p>
          <a:p>
            <a:pPr indent="60325">
              <a:spcAft>
                <a:spcPts val="0"/>
              </a:spcAft>
            </a:pPr>
            <a:endParaRPr lang="en-US" altLang="zh-TW" sz="1400" dirty="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 pitchFamily="34" charset="0"/>
              <a:ea typeface="華康黑體 Std W3" panose="020B0300000000000000" pitchFamily="34" charset="-120"/>
              <a:cs typeface="Calibri" panose="020F0502020204030204" pitchFamily="34" charset="0"/>
            </a:endParaRPr>
          </a:p>
        </p:txBody>
      </p:sp>
      <p:pic>
        <p:nvPicPr>
          <p:cNvPr id="7" name="圖片 6"/>
          <p:cNvPicPr/>
          <p:nvPr/>
        </p:nvPicPr>
        <p:blipFill>
          <a:blip r:embed="rId2"/>
          <a:stretch>
            <a:fillRect/>
          </a:stretch>
        </p:blipFill>
        <p:spPr>
          <a:xfrm>
            <a:off x="2555776" y="3933056"/>
            <a:ext cx="4104456" cy="2376264"/>
          </a:xfrm>
          <a:prstGeom prst="rect">
            <a:avLst/>
          </a:prstGeom>
        </p:spPr>
      </p:pic>
      <p:sp>
        <p:nvSpPr>
          <p:cNvPr id="8" name="文字版面配置區 4">
            <a:hlinkClick r:id="rId3" action="ppaction://hlinksldjump"/>
          </p:cNvPr>
          <p:cNvSpPr txBox="1">
            <a:spLocks/>
          </p:cNvSpPr>
          <p:nvPr/>
        </p:nvSpPr>
        <p:spPr>
          <a:xfrm>
            <a:off x="8424936" y="800708"/>
            <a:ext cx="755576" cy="360040"/>
          </a:xfrm>
          <a:prstGeom prst="rect">
            <a:avLst/>
          </a:prstGeom>
          <a:gradFill>
            <a:gsLst>
              <a:gs pos="0">
                <a:schemeClr val="bg1"/>
              </a:gs>
              <a:gs pos="50000">
                <a:srgbClr val="F16237"/>
              </a:gs>
              <a:gs pos="100000">
                <a:srgbClr val="F16237"/>
              </a:gs>
            </a:gsLst>
            <a:lin ang="7800000" scaled="0"/>
          </a:gradFill>
          <a:ln>
            <a:solidFill>
              <a:schemeClr val="bg1"/>
            </a:solidFill>
          </a:ln>
          <a:effectLst>
            <a:outerShdw blurRad="25400" dist="12700" dir="13500000" algn="br" rotWithShape="0">
              <a:prstClr val="black">
                <a:alpha val="40000"/>
              </a:prstClr>
            </a:outerShdw>
          </a:effectLst>
        </p:spPr>
        <p:txBody>
          <a:bodyPr lIns="0" tIns="0" rIns="0" bIns="0" anchor="ctr" anchorCtr="0">
            <a:noAutofit/>
          </a:bodyPr>
          <a:lstStyle>
            <a:lvl1pPr algn="r">
              <a:spcBef>
                <a:spcPts val="0"/>
              </a:spcBef>
              <a:defRPr sz="140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>
                  <a:lumMod val="75000"/>
                </a:schemeClr>
              </a:buClr>
              <a:buSzPct val="100000"/>
              <a:buFontTx/>
              <a:buNone/>
              <a:tabLst/>
              <a:defRPr/>
            </a:pPr>
            <a:r>
              <a:rPr kumimoji="0" lang="zh-TW" altLang="en-US" sz="140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j-ea"/>
                <a:cs typeface="+mn-cs"/>
              </a:rPr>
              <a:t>回首頁</a:t>
            </a:r>
            <a:endParaRPr kumimoji="0" lang="zh-TW" altLang="en-US" sz="14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ea typeface="+mj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35175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 smtClean="0"/>
              <a:t>P.16-16</a:t>
            </a:r>
            <a:endParaRPr lang="zh-TW" altLang="en-US" dirty="0"/>
          </a:p>
        </p:txBody>
      </p:sp>
      <p:sp>
        <p:nvSpPr>
          <p:cNvPr id="4" name="內容版面配置區 7"/>
          <p:cNvSpPr>
            <a:spLocks noGrp="1"/>
          </p:cNvSpPr>
          <p:nvPr>
            <p:ph sz="quarter" idx="1"/>
          </p:nvPr>
        </p:nvSpPr>
        <p:spPr>
          <a:xfrm>
            <a:off x="432000" y="548680"/>
            <a:ext cx="8244456" cy="6192688"/>
          </a:xfrm>
        </p:spPr>
        <p:txBody>
          <a:bodyPr/>
          <a:lstStyle/>
          <a:p>
            <a:r>
              <a:rPr lang="en-US" altLang="zh-TW" dirty="0" smtClean="0"/>
              <a:t>16-8 </a:t>
            </a:r>
            <a:r>
              <a:rPr lang="zh-TW" altLang="zh-TW" dirty="0" smtClean="0"/>
              <a:t>導</a:t>
            </a:r>
            <a:r>
              <a:rPr lang="zh-TW" altLang="zh-TW" dirty="0"/>
              <a:t>覽列</a:t>
            </a:r>
            <a:r>
              <a:rPr lang="en-US" altLang="zh-TW" dirty="0"/>
              <a:t> (</a:t>
            </a:r>
            <a:r>
              <a:rPr lang="en-US" altLang="zh-TW" dirty="0" err="1"/>
              <a:t>navbar</a:t>
            </a:r>
            <a:r>
              <a:rPr lang="en-US" altLang="zh-TW" dirty="0" smtClean="0"/>
              <a:t>)</a:t>
            </a:r>
          </a:p>
          <a:p>
            <a:pPr lvl="1">
              <a:spcBef>
                <a:spcPts val="300"/>
              </a:spcBef>
            </a:pPr>
            <a:r>
              <a:rPr lang="zh-TW" altLang="en-US" b="1" dirty="0"/>
              <a:t>導覽列 </a:t>
            </a:r>
            <a:r>
              <a:rPr lang="en-US" altLang="zh-TW" dirty="0"/>
              <a:t>(</a:t>
            </a:r>
            <a:r>
              <a:rPr lang="en-US" altLang="zh-TW" dirty="0" err="1"/>
              <a:t>navbar</a:t>
            </a:r>
            <a:r>
              <a:rPr lang="en-US" altLang="zh-TW" dirty="0"/>
              <a:t>) </a:t>
            </a:r>
            <a:r>
              <a:rPr lang="zh-TW" altLang="en-US" dirty="0"/>
              <a:t>元件用來製作網頁上常見的導覽列，而且具有響應式效果，當瀏覽器的寬度夠大時，會以水平的方式顯示導覽列；相反的，當瀏覽器的寬度不夠時，會以摺疊的方式顯示導覽列</a:t>
            </a:r>
            <a:r>
              <a:rPr lang="zh-TW" altLang="en-US" dirty="0" smtClean="0"/>
              <a:t>。下面</a:t>
            </a:r>
            <a:r>
              <a:rPr lang="zh-TW" altLang="en-US" dirty="0"/>
              <a:t>是一個例子，瀏覽結果如下圖。</a:t>
            </a:r>
          </a:p>
        </p:txBody>
      </p:sp>
      <p:pic>
        <p:nvPicPr>
          <p:cNvPr id="5" name="圖片 4"/>
          <p:cNvPicPr/>
          <p:nvPr/>
        </p:nvPicPr>
        <p:blipFill>
          <a:blip r:embed="rId2"/>
          <a:stretch>
            <a:fillRect/>
          </a:stretch>
        </p:blipFill>
        <p:spPr>
          <a:xfrm>
            <a:off x="539552" y="2996952"/>
            <a:ext cx="5172708" cy="3024337"/>
          </a:xfrm>
          <a:prstGeom prst="rect">
            <a:avLst/>
          </a:prstGeom>
        </p:spPr>
      </p:pic>
      <p:pic>
        <p:nvPicPr>
          <p:cNvPr id="6" name="圖片 5"/>
          <p:cNvPicPr/>
          <p:nvPr/>
        </p:nvPicPr>
        <p:blipFill>
          <a:blip r:embed="rId3"/>
          <a:stretch>
            <a:fillRect/>
          </a:stretch>
        </p:blipFill>
        <p:spPr>
          <a:xfrm>
            <a:off x="5868144" y="2976653"/>
            <a:ext cx="1872208" cy="3024337"/>
          </a:xfrm>
          <a:prstGeom prst="rect">
            <a:avLst/>
          </a:prstGeom>
        </p:spPr>
      </p:pic>
      <p:sp>
        <p:nvSpPr>
          <p:cNvPr id="7" name="文字版面配置區 4">
            <a:hlinkClick r:id="rId4" action="ppaction://hlinksldjump"/>
          </p:cNvPr>
          <p:cNvSpPr txBox="1">
            <a:spLocks/>
          </p:cNvSpPr>
          <p:nvPr/>
        </p:nvSpPr>
        <p:spPr>
          <a:xfrm>
            <a:off x="8424936" y="836712"/>
            <a:ext cx="755576" cy="360040"/>
          </a:xfrm>
          <a:prstGeom prst="rect">
            <a:avLst/>
          </a:prstGeom>
          <a:gradFill>
            <a:gsLst>
              <a:gs pos="0">
                <a:schemeClr val="bg1"/>
              </a:gs>
              <a:gs pos="50000">
                <a:srgbClr val="F16237"/>
              </a:gs>
              <a:gs pos="100000">
                <a:srgbClr val="F16237"/>
              </a:gs>
            </a:gsLst>
            <a:lin ang="7800000" scaled="0"/>
          </a:gradFill>
          <a:ln>
            <a:solidFill>
              <a:schemeClr val="bg1"/>
            </a:solidFill>
          </a:ln>
          <a:effectLst>
            <a:outerShdw blurRad="25400" dist="12700" dir="13500000" algn="br" rotWithShape="0">
              <a:prstClr val="black">
                <a:alpha val="40000"/>
              </a:prstClr>
            </a:outerShdw>
          </a:effectLst>
        </p:spPr>
        <p:txBody>
          <a:bodyPr lIns="0" tIns="0" rIns="0" bIns="0" anchor="ctr" anchorCtr="0">
            <a:noAutofit/>
          </a:bodyPr>
          <a:lstStyle>
            <a:lvl1pPr algn="r">
              <a:spcBef>
                <a:spcPts val="0"/>
              </a:spcBef>
              <a:defRPr sz="140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>
                  <a:lumMod val="75000"/>
                </a:schemeClr>
              </a:buClr>
              <a:buSzPct val="100000"/>
              <a:buFontTx/>
              <a:buNone/>
              <a:tabLst/>
              <a:defRPr/>
            </a:pPr>
            <a:r>
              <a:rPr kumimoji="0" lang="zh-TW" altLang="en-US" sz="140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j-ea"/>
                <a:cs typeface="+mn-cs"/>
              </a:rPr>
              <a:t>回首頁</a:t>
            </a:r>
            <a:endParaRPr kumimoji="0" lang="zh-TW" altLang="en-US" sz="14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ea typeface="+mj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40088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 smtClean="0"/>
              <a:t>P.16-17</a:t>
            </a:r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438081" y="692697"/>
            <a:ext cx="6654199" cy="58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01:</a:t>
            </a:r>
            <a:r>
              <a:rPr lang="en-US" altLang="zh-TW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&lt;</a:t>
            </a:r>
            <a:r>
              <a:rPr lang="en-US" altLang="zh-TW" sz="14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nav</a:t>
            </a:r>
            <a:r>
              <a:rPr lang="en-US" altLang="zh-TW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 class="</a:t>
            </a:r>
            <a:r>
              <a:rPr lang="en-US" altLang="zh-TW" sz="14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navbar</a:t>
            </a:r>
            <a:r>
              <a:rPr lang="en-US" altLang="zh-TW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 </a:t>
            </a:r>
            <a:r>
              <a:rPr lang="en-US" altLang="zh-TW" sz="14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navbar</a:t>
            </a:r>
            <a:r>
              <a:rPr lang="en-US" altLang="zh-TW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-default"&gt;</a:t>
            </a:r>
          </a:p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02:  </a:t>
            </a:r>
            <a:r>
              <a:rPr lang="en-US" altLang="zh-TW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&lt;div class="container-fluid"&gt;</a:t>
            </a:r>
          </a:p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03:    </a:t>
            </a:r>
            <a:r>
              <a:rPr lang="en-US" altLang="zh-TW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&lt;div class="</a:t>
            </a:r>
            <a:r>
              <a:rPr lang="en-US" altLang="zh-TW" sz="14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navbar</a:t>
            </a:r>
            <a:r>
              <a:rPr lang="en-US" altLang="zh-TW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-header"&gt;</a:t>
            </a:r>
          </a:p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04:      &lt;a class="</a:t>
            </a:r>
            <a:r>
              <a:rPr lang="en-US" altLang="zh-TW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navbar</a:t>
            </a: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-brand" </a:t>
            </a:r>
            <a:r>
              <a:rPr lang="en-US" altLang="zh-TW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href</a:t>
            </a: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="#"&gt;</a:t>
            </a:r>
            <a:r>
              <a:rPr lang="zh-TW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飛達網</a:t>
            </a: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&lt;/a&gt;</a:t>
            </a:r>
          </a:p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05:    &lt;/div&gt;</a:t>
            </a:r>
          </a:p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06:   </a:t>
            </a:r>
            <a:r>
              <a:rPr lang="en-US" altLang="zh-TW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 &lt;</a:t>
            </a:r>
            <a:r>
              <a:rPr lang="en-US" altLang="zh-TW" sz="14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ul</a:t>
            </a:r>
            <a:r>
              <a:rPr lang="en-US" altLang="zh-TW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 class="</a:t>
            </a:r>
            <a:r>
              <a:rPr lang="en-US" altLang="zh-TW" sz="14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nav</a:t>
            </a:r>
            <a:r>
              <a:rPr lang="en-US" altLang="zh-TW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 </a:t>
            </a:r>
            <a:r>
              <a:rPr lang="en-US" altLang="zh-TW" sz="14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navbar-nav</a:t>
            </a:r>
            <a:r>
              <a:rPr lang="en-US" altLang="zh-TW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"&gt;</a:t>
            </a:r>
          </a:p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07:      &lt;li class="active"&gt;&lt;a </a:t>
            </a:r>
            <a:r>
              <a:rPr lang="en-US" altLang="zh-TW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href</a:t>
            </a: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="#"&gt;</a:t>
            </a:r>
            <a:r>
              <a:rPr lang="zh-TW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首頁</a:t>
            </a: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&lt;/a&gt;&lt;/li&gt;</a:t>
            </a:r>
          </a:p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08:      &lt;li&gt;&lt;a </a:t>
            </a:r>
            <a:r>
              <a:rPr lang="en-US" altLang="zh-TW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href</a:t>
            </a: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="#"&gt;</a:t>
            </a:r>
            <a:r>
              <a:rPr lang="zh-TW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機票</a:t>
            </a: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&lt;/a&gt;&lt;/li&gt;</a:t>
            </a:r>
          </a:p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09:      &lt;li&gt;&lt;a </a:t>
            </a:r>
            <a:r>
              <a:rPr lang="en-US" altLang="zh-TW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href</a:t>
            </a: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="#"&gt;</a:t>
            </a:r>
            <a:r>
              <a:rPr lang="zh-TW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訂房</a:t>
            </a: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&lt;/a&gt;&lt;/li&gt;</a:t>
            </a:r>
          </a:p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10:      &lt;li class="dropdown"&gt;</a:t>
            </a:r>
          </a:p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11:        &lt;a class="dropdown-toggle" data-toggle="dropdown" </a:t>
            </a:r>
            <a:r>
              <a:rPr lang="en-US" altLang="zh-TW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href</a:t>
            </a: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="#" role="button"&gt;</a:t>
            </a:r>
          </a:p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12:        </a:t>
            </a:r>
            <a:r>
              <a:rPr lang="zh-TW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團體 </a:t>
            </a: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&lt;span class="caret"&gt;&lt;/span&gt;&lt;/a&gt;</a:t>
            </a:r>
          </a:p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13:        &lt;</a:t>
            </a:r>
            <a:r>
              <a:rPr lang="en-US" altLang="zh-TW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ul</a:t>
            </a: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 class="dropdown-menu"&gt;</a:t>
            </a:r>
          </a:p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14:          &lt;li&gt;&lt;a </a:t>
            </a:r>
            <a:r>
              <a:rPr lang="en-US" altLang="zh-TW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href</a:t>
            </a: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="tour1.html"&gt;</a:t>
            </a:r>
            <a:r>
              <a:rPr lang="zh-TW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國內旅遊</a:t>
            </a: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&lt;/a&gt;&lt;/li&gt;</a:t>
            </a:r>
          </a:p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15:          &lt;li&gt;&lt;a </a:t>
            </a:r>
            <a:r>
              <a:rPr lang="en-US" altLang="zh-TW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href</a:t>
            </a: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="tour2.html"&gt;</a:t>
            </a:r>
            <a:r>
              <a:rPr lang="zh-TW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國外旅遊</a:t>
            </a: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&lt;/a&gt;&lt;/li&gt;</a:t>
            </a:r>
          </a:p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16:        &lt;/</a:t>
            </a:r>
            <a:r>
              <a:rPr lang="en-US" altLang="zh-TW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ul</a:t>
            </a: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&gt;</a:t>
            </a:r>
          </a:p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17:      &lt;/li&gt;</a:t>
            </a:r>
          </a:p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18:    &lt;/</a:t>
            </a:r>
            <a:r>
              <a:rPr lang="en-US" altLang="zh-TW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ul</a:t>
            </a: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&gt;</a:t>
            </a:r>
          </a:p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19:    </a:t>
            </a:r>
            <a:r>
              <a:rPr lang="en-US" altLang="zh-TW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&lt;form class="</a:t>
            </a:r>
            <a:r>
              <a:rPr lang="en-US" altLang="zh-TW" sz="14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navbar</a:t>
            </a:r>
            <a:r>
              <a:rPr lang="en-US" altLang="zh-TW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-form </a:t>
            </a:r>
            <a:r>
              <a:rPr lang="en-US" altLang="zh-TW" sz="14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navbar</a:t>
            </a:r>
            <a:r>
              <a:rPr lang="en-US" altLang="zh-TW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-right"&gt;</a:t>
            </a:r>
          </a:p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20:      &lt;div class="form-group has-feedback"&gt;</a:t>
            </a:r>
          </a:p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21:        &lt;input type="search" class="form-control" placeholder="</a:t>
            </a:r>
            <a:r>
              <a:rPr lang="zh-TW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輸入飯店或地點</a:t>
            </a: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"&gt;</a:t>
            </a:r>
          </a:p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22:        &lt;span class="</a:t>
            </a:r>
            <a:r>
              <a:rPr lang="en-US" altLang="zh-TW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glyphicon</a:t>
            </a: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 </a:t>
            </a:r>
            <a:r>
              <a:rPr lang="en-US" altLang="zh-TW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glyphicon</a:t>
            </a: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-search form-control-feedback"&gt;&lt;/span&gt;</a:t>
            </a:r>
          </a:p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23:      &lt;/div&gt;</a:t>
            </a:r>
          </a:p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24:      &lt;button type="submit" class="</a:t>
            </a:r>
            <a:r>
              <a:rPr lang="en-US" altLang="zh-TW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btn</a:t>
            </a: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 </a:t>
            </a:r>
            <a:r>
              <a:rPr lang="en-US" altLang="zh-TW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btn</a:t>
            </a: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-default"&gt;</a:t>
            </a:r>
            <a:r>
              <a:rPr lang="zh-TW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搜尋</a:t>
            </a: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&lt;/button&gt;</a:t>
            </a:r>
          </a:p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25:    &lt;/form&gt;</a:t>
            </a:r>
          </a:p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26:  &lt;/div&gt;</a:t>
            </a:r>
          </a:p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27:&lt;/</a:t>
            </a:r>
            <a:r>
              <a:rPr lang="en-US" altLang="zh-TW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nav</a:t>
            </a: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&gt;</a:t>
            </a:r>
          </a:p>
          <a:p>
            <a:pPr indent="60325">
              <a:spcAft>
                <a:spcPts val="0"/>
              </a:spcAft>
            </a:pPr>
            <a:endParaRPr lang="en-US" altLang="zh-TW" sz="1400" dirty="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 pitchFamily="34" charset="0"/>
              <a:ea typeface="華康黑體 Std W3" panose="020B0300000000000000" pitchFamily="34" charset="-12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6689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 smtClean="0"/>
              <a:t>P.16-20</a:t>
            </a:r>
            <a:endParaRPr lang="zh-TW" altLang="en-US" dirty="0"/>
          </a:p>
        </p:txBody>
      </p:sp>
      <p:sp>
        <p:nvSpPr>
          <p:cNvPr id="4" name="內容版面配置區 7"/>
          <p:cNvSpPr>
            <a:spLocks noGrp="1"/>
          </p:cNvSpPr>
          <p:nvPr>
            <p:ph sz="quarter" idx="1"/>
          </p:nvPr>
        </p:nvSpPr>
        <p:spPr>
          <a:xfrm>
            <a:off x="432000" y="548680"/>
            <a:ext cx="8460480" cy="6192688"/>
          </a:xfrm>
        </p:spPr>
        <p:txBody>
          <a:bodyPr/>
          <a:lstStyle/>
          <a:p>
            <a:r>
              <a:rPr lang="en-US" altLang="zh-TW" dirty="0" smtClean="0"/>
              <a:t>16-9 </a:t>
            </a:r>
            <a:r>
              <a:rPr lang="zh-TW" altLang="en-US" dirty="0" smtClean="0"/>
              <a:t>分</a:t>
            </a:r>
            <a:r>
              <a:rPr lang="zh-TW" altLang="en-US" dirty="0"/>
              <a:t>頁導覽 </a:t>
            </a:r>
            <a:r>
              <a:rPr lang="en-US" altLang="zh-TW" dirty="0"/>
              <a:t>(pagination</a:t>
            </a:r>
            <a:r>
              <a:rPr lang="en-US" altLang="zh-TW" dirty="0" smtClean="0"/>
              <a:t>)</a:t>
            </a:r>
          </a:p>
          <a:p>
            <a:pPr lvl="1">
              <a:spcBef>
                <a:spcPts val="300"/>
              </a:spcBef>
            </a:pPr>
            <a:r>
              <a:rPr lang="zh-TW" altLang="en-US" dirty="0"/>
              <a:t>分頁導覽 </a:t>
            </a:r>
            <a:r>
              <a:rPr lang="en-US" altLang="zh-TW" dirty="0"/>
              <a:t>(pagination) </a:t>
            </a:r>
            <a:r>
              <a:rPr lang="zh-TW" altLang="en-US" dirty="0"/>
              <a:t>元件用來製作網頁上常見的分頁導覽功能，使用者只要點取頁數，就可以切換到不同的頁</a:t>
            </a:r>
            <a:r>
              <a:rPr lang="zh-TW" altLang="en-US" dirty="0" smtClean="0"/>
              <a:t>面，下面</a:t>
            </a:r>
            <a:r>
              <a:rPr lang="zh-TW" altLang="en-US" dirty="0"/>
              <a:t>是一個</a:t>
            </a:r>
            <a:r>
              <a:rPr lang="zh-TW" altLang="en-US" dirty="0" smtClean="0"/>
              <a:t>例子</a:t>
            </a:r>
            <a:r>
              <a:rPr lang="zh-TW" altLang="en-US" dirty="0"/>
              <a:t>。</a:t>
            </a:r>
            <a:endParaRPr lang="en-US" altLang="zh-TW" dirty="0" smtClean="0"/>
          </a:p>
        </p:txBody>
      </p:sp>
      <p:sp>
        <p:nvSpPr>
          <p:cNvPr id="6" name="矩形 5"/>
          <p:cNvSpPr/>
          <p:nvPr/>
        </p:nvSpPr>
        <p:spPr>
          <a:xfrm>
            <a:off x="438080" y="2204865"/>
            <a:ext cx="8094359" cy="26776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indent="60325">
              <a:spcAft>
                <a:spcPts val="0"/>
              </a:spcAft>
            </a:pPr>
            <a:r>
              <a:rPr lang="it-IT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01:&lt;nav&gt;</a:t>
            </a:r>
          </a:p>
          <a:p>
            <a:pPr indent="60325">
              <a:spcAft>
                <a:spcPts val="0"/>
              </a:spcAft>
            </a:pPr>
            <a:r>
              <a:rPr lang="it-IT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02:  &lt;ul </a:t>
            </a:r>
            <a:r>
              <a:rPr lang="it-IT" altLang="zh-TW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class="pagination"</a:t>
            </a:r>
            <a:r>
              <a:rPr lang="it-IT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&gt;</a:t>
            </a:r>
          </a:p>
          <a:p>
            <a:pPr indent="60325">
              <a:spcAft>
                <a:spcPts val="0"/>
              </a:spcAft>
            </a:pPr>
            <a:r>
              <a:rPr lang="it-IT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03:    &lt;li&gt;&lt;a href="#" aria-label="Previous"&gt;&lt;span&gt;&amp;laquo;&lt;/span&gt;&lt;/a&gt;&lt;/li&gt;</a:t>
            </a:r>
          </a:p>
          <a:p>
            <a:pPr indent="60325">
              <a:spcAft>
                <a:spcPts val="0"/>
              </a:spcAft>
            </a:pPr>
            <a:r>
              <a:rPr lang="it-IT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04:    &lt;li </a:t>
            </a:r>
            <a:r>
              <a:rPr lang="it-IT" altLang="zh-TW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class="active"</a:t>
            </a:r>
            <a:r>
              <a:rPr lang="it-IT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&gt;&lt;a href="#"&gt;1&lt;/a&gt;&lt;/li&gt;</a:t>
            </a:r>
          </a:p>
          <a:p>
            <a:pPr indent="60325">
              <a:spcAft>
                <a:spcPts val="0"/>
              </a:spcAft>
            </a:pPr>
            <a:r>
              <a:rPr lang="it-IT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05:    &lt;li&gt;&lt;a href="#"&gt;2&lt;/a&gt;&lt;/li&gt;</a:t>
            </a:r>
          </a:p>
          <a:p>
            <a:pPr indent="60325">
              <a:spcAft>
                <a:spcPts val="0"/>
              </a:spcAft>
            </a:pPr>
            <a:r>
              <a:rPr lang="it-IT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06:    &lt;li&gt;&lt;a href="#"&gt;3&lt;/a&gt;&lt;/li&gt;</a:t>
            </a:r>
          </a:p>
          <a:p>
            <a:pPr indent="60325">
              <a:spcAft>
                <a:spcPts val="0"/>
              </a:spcAft>
            </a:pPr>
            <a:r>
              <a:rPr lang="it-IT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07:    &lt;li&gt;&lt;a href="#"&gt;4&lt;/a&gt;&lt;/li&gt;</a:t>
            </a:r>
          </a:p>
          <a:p>
            <a:pPr indent="60325">
              <a:spcAft>
                <a:spcPts val="0"/>
              </a:spcAft>
            </a:pPr>
            <a:r>
              <a:rPr lang="it-IT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08:    &lt;li </a:t>
            </a:r>
            <a:r>
              <a:rPr lang="it-IT" altLang="zh-TW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class="</a:t>
            </a:r>
            <a:r>
              <a:rPr lang="it-IT" altLang="zh-TW" sz="1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disabled"</a:t>
            </a:r>
            <a:r>
              <a:rPr lang="it-IT" altLang="zh-TW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&gt;&lt;</a:t>
            </a:r>
            <a:r>
              <a:rPr lang="it-IT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a href="#"&gt;5&lt;/a&gt;&lt;/li&gt;</a:t>
            </a:r>
          </a:p>
          <a:p>
            <a:pPr indent="60325">
              <a:spcAft>
                <a:spcPts val="0"/>
              </a:spcAft>
            </a:pPr>
            <a:r>
              <a:rPr lang="it-IT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09:    &lt;li&gt;&lt;a href="#" aria-label="Next"&gt;&lt;span&gt;&amp;raquo;&lt;/span&gt;&lt;/a&gt;</a:t>
            </a:r>
          </a:p>
          <a:p>
            <a:pPr indent="60325">
              <a:spcAft>
                <a:spcPts val="0"/>
              </a:spcAft>
            </a:pPr>
            <a:r>
              <a:rPr lang="it-IT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10:    &lt;/li&gt;</a:t>
            </a:r>
          </a:p>
          <a:p>
            <a:pPr indent="60325">
              <a:spcAft>
                <a:spcPts val="0"/>
              </a:spcAft>
            </a:pPr>
            <a:r>
              <a:rPr lang="it-IT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11:  &lt;/ul&gt;</a:t>
            </a:r>
          </a:p>
          <a:p>
            <a:pPr indent="60325">
              <a:spcAft>
                <a:spcPts val="0"/>
              </a:spcAft>
            </a:pPr>
            <a:r>
              <a:rPr lang="it-IT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12:&lt;/nav</a:t>
            </a:r>
            <a:r>
              <a:rPr lang="it-IT" altLang="zh-TW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&gt;</a:t>
            </a:r>
            <a:endParaRPr lang="it-IT" altLang="zh-TW" sz="1400" dirty="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 pitchFamily="34" charset="0"/>
              <a:ea typeface="華康黑體 Std W3" panose="020B0300000000000000" pitchFamily="34" charset="-120"/>
              <a:cs typeface="Calibri" panose="020F0502020204030204" pitchFamily="34" charset="0"/>
            </a:endParaRPr>
          </a:p>
        </p:txBody>
      </p:sp>
      <p:pic>
        <p:nvPicPr>
          <p:cNvPr id="7" name="圖片 6"/>
          <p:cNvPicPr/>
          <p:nvPr/>
        </p:nvPicPr>
        <p:blipFill>
          <a:blip r:embed="rId2"/>
          <a:stretch>
            <a:fillRect/>
          </a:stretch>
        </p:blipFill>
        <p:spPr>
          <a:xfrm>
            <a:off x="3203848" y="5085184"/>
            <a:ext cx="3240360" cy="432048"/>
          </a:xfrm>
          <a:prstGeom prst="rect">
            <a:avLst/>
          </a:prstGeom>
        </p:spPr>
      </p:pic>
      <p:sp>
        <p:nvSpPr>
          <p:cNvPr id="8" name="文字版面配置區 4">
            <a:hlinkClick r:id="rId3" action="ppaction://hlinksldjump"/>
          </p:cNvPr>
          <p:cNvSpPr txBox="1">
            <a:spLocks/>
          </p:cNvSpPr>
          <p:nvPr/>
        </p:nvSpPr>
        <p:spPr>
          <a:xfrm>
            <a:off x="8424936" y="790836"/>
            <a:ext cx="755576" cy="360040"/>
          </a:xfrm>
          <a:prstGeom prst="rect">
            <a:avLst/>
          </a:prstGeom>
          <a:gradFill>
            <a:gsLst>
              <a:gs pos="0">
                <a:schemeClr val="bg1"/>
              </a:gs>
              <a:gs pos="50000">
                <a:srgbClr val="F16237"/>
              </a:gs>
              <a:gs pos="100000">
                <a:srgbClr val="F16237"/>
              </a:gs>
            </a:gsLst>
            <a:lin ang="7800000" scaled="0"/>
          </a:gradFill>
          <a:ln>
            <a:solidFill>
              <a:schemeClr val="bg1"/>
            </a:solidFill>
          </a:ln>
          <a:effectLst>
            <a:outerShdw blurRad="25400" dist="12700" dir="13500000" algn="br" rotWithShape="0">
              <a:prstClr val="black">
                <a:alpha val="40000"/>
              </a:prstClr>
            </a:outerShdw>
          </a:effectLst>
        </p:spPr>
        <p:txBody>
          <a:bodyPr lIns="0" tIns="0" rIns="0" bIns="0" anchor="ctr" anchorCtr="0">
            <a:noAutofit/>
          </a:bodyPr>
          <a:lstStyle>
            <a:lvl1pPr algn="r">
              <a:spcBef>
                <a:spcPts val="0"/>
              </a:spcBef>
              <a:defRPr sz="140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>
                  <a:lumMod val="75000"/>
                </a:schemeClr>
              </a:buClr>
              <a:buSzPct val="100000"/>
              <a:buFontTx/>
              <a:buNone/>
              <a:tabLst/>
              <a:defRPr/>
            </a:pPr>
            <a:r>
              <a:rPr kumimoji="0" lang="zh-TW" altLang="en-US" sz="140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j-ea"/>
                <a:cs typeface="+mn-cs"/>
              </a:rPr>
              <a:t>回首頁</a:t>
            </a:r>
            <a:endParaRPr kumimoji="0" lang="zh-TW" altLang="en-US" sz="14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ea typeface="+mj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54354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 smtClean="0"/>
              <a:t>P.16-21</a:t>
            </a:r>
            <a:endParaRPr lang="zh-TW" altLang="en-US" dirty="0"/>
          </a:p>
        </p:txBody>
      </p:sp>
      <p:sp>
        <p:nvSpPr>
          <p:cNvPr id="4" name="內容版面配置區 7"/>
          <p:cNvSpPr>
            <a:spLocks noGrp="1"/>
          </p:cNvSpPr>
          <p:nvPr>
            <p:ph sz="quarter" idx="1"/>
          </p:nvPr>
        </p:nvSpPr>
        <p:spPr>
          <a:xfrm>
            <a:off x="432000" y="548680"/>
            <a:ext cx="8460480" cy="6192688"/>
          </a:xfrm>
        </p:spPr>
        <p:txBody>
          <a:bodyPr/>
          <a:lstStyle/>
          <a:p>
            <a:r>
              <a:rPr lang="en-US" altLang="zh-TW" dirty="0" smtClean="0"/>
              <a:t>16-10 </a:t>
            </a:r>
            <a:r>
              <a:rPr lang="zh-TW" altLang="en-US" dirty="0" smtClean="0"/>
              <a:t>麵包屑</a:t>
            </a:r>
            <a:r>
              <a:rPr lang="zh-TW" altLang="en-US" dirty="0"/>
              <a:t>導覽 </a:t>
            </a:r>
            <a:r>
              <a:rPr lang="en-US" altLang="zh-TW" dirty="0"/>
              <a:t>(breadcrumb</a:t>
            </a:r>
            <a:r>
              <a:rPr lang="en-US" altLang="zh-TW" dirty="0" smtClean="0"/>
              <a:t>)</a:t>
            </a:r>
          </a:p>
          <a:p>
            <a:pPr lvl="1">
              <a:spcBef>
                <a:spcPts val="300"/>
              </a:spcBef>
            </a:pPr>
            <a:r>
              <a:rPr lang="zh-TW" altLang="en-US" b="1" dirty="0"/>
              <a:t>麵包屑導覽 </a:t>
            </a:r>
            <a:r>
              <a:rPr lang="en-US" altLang="zh-TW" dirty="0"/>
              <a:t>(breadcrumb) </a:t>
            </a:r>
            <a:r>
              <a:rPr lang="zh-TW" altLang="en-US" dirty="0"/>
              <a:t>元件用來顯示目前的網頁在網站結構中的位置，下面是一個</a:t>
            </a:r>
            <a:r>
              <a:rPr lang="zh-TW" altLang="en-US" dirty="0" smtClean="0"/>
              <a:t>例子。</a:t>
            </a:r>
            <a:endParaRPr lang="en-US" altLang="zh-TW" dirty="0" smtClean="0"/>
          </a:p>
        </p:txBody>
      </p:sp>
      <p:sp>
        <p:nvSpPr>
          <p:cNvPr id="6" name="矩形 5"/>
          <p:cNvSpPr/>
          <p:nvPr/>
        </p:nvSpPr>
        <p:spPr>
          <a:xfrm>
            <a:off x="438080" y="2204865"/>
            <a:ext cx="8166367" cy="20313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01:&lt;body&gt;</a:t>
            </a:r>
          </a:p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02:  &lt;</a:t>
            </a:r>
            <a:r>
              <a:rPr lang="en-US" altLang="zh-TW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nav</a:t>
            </a: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&gt;</a:t>
            </a:r>
          </a:p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03:    &lt;</a:t>
            </a:r>
            <a:r>
              <a:rPr lang="en-US" altLang="zh-TW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ol</a:t>
            </a: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 </a:t>
            </a:r>
            <a:r>
              <a:rPr lang="en-US" altLang="zh-TW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class="breadcrumb"</a:t>
            </a: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&gt;</a:t>
            </a:r>
          </a:p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04:      &lt;li&gt;&lt;a </a:t>
            </a:r>
            <a:r>
              <a:rPr lang="en-US" altLang="zh-TW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href</a:t>
            </a: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="#"&gt;</a:t>
            </a:r>
            <a:r>
              <a:rPr lang="zh-TW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首頁</a:t>
            </a: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&lt;/a&gt;&lt;/li&gt;</a:t>
            </a:r>
          </a:p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05:      &lt;li&gt;&lt;a </a:t>
            </a:r>
            <a:r>
              <a:rPr lang="en-US" altLang="zh-TW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href</a:t>
            </a: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="#"&gt;</a:t>
            </a:r>
            <a:r>
              <a:rPr lang="zh-TW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團體</a:t>
            </a: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&lt;/a&gt;&lt;/li&gt;</a:t>
            </a:r>
          </a:p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06:      &lt;li </a:t>
            </a:r>
            <a:r>
              <a:rPr lang="en-US" altLang="zh-TW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class="active"</a:t>
            </a: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&gt;</a:t>
            </a:r>
            <a:r>
              <a:rPr lang="zh-TW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國內旅遊</a:t>
            </a: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&lt;/li&gt;</a:t>
            </a:r>
          </a:p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07:    &lt;/</a:t>
            </a:r>
            <a:r>
              <a:rPr lang="en-US" altLang="zh-TW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ol</a:t>
            </a: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&gt;</a:t>
            </a:r>
          </a:p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08:  &lt;</a:t>
            </a:r>
            <a:r>
              <a:rPr lang="en-US" altLang="zh-TW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nav</a:t>
            </a: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&gt;</a:t>
            </a:r>
          </a:p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09:&lt;/body</a:t>
            </a:r>
            <a:r>
              <a:rPr lang="en-US" altLang="zh-TW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&gt;</a:t>
            </a:r>
            <a:endParaRPr lang="en-US" altLang="zh-TW" sz="1400" dirty="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 pitchFamily="34" charset="0"/>
              <a:ea typeface="華康黑體 Std W3" panose="020B0300000000000000" pitchFamily="34" charset="-120"/>
              <a:cs typeface="Calibri" panose="020F0502020204030204" pitchFamily="34" charset="0"/>
            </a:endParaRPr>
          </a:p>
        </p:txBody>
      </p:sp>
      <p:pic>
        <p:nvPicPr>
          <p:cNvPr id="7" name="圖片 6"/>
          <p:cNvPicPr/>
          <p:nvPr/>
        </p:nvPicPr>
        <p:blipFill>
          <a:blip r:embed="rId2"/>
          <a:stretch>
            <a:fillRect/>
          </a:stretch>
        </p:blipFill>
        <p:spPr>
          <a:xfrm>
            <a:off x="4139952" y="3633109"/>
            <a:ext cx="3487958" cy="2508756"/>
          </a:xfrm>
          <a:prstGeom prst="rect">
            <a:avLst/>
          </a:prstGeom>
        </p:spPr>
      </p:pic>
      <p:sp>
        <p:nvSpPr>
          <p:cNvPr id="8" name="文字版面配置區 4">
            <a:hlinkClick r:id="rId3" action="ppaction://hlinksldjump"/>
          </p:cNvPr>
          <p:cNvSpPr txBox="1">
            <a:spLocks/>
          </p:cNvSpPr>
          <p:nvPr/>
        </p:nvSpPr>
        <p:spPr>
          <a:xfrm>
            <a:off x="8424936" y="800708"/>
            <a:ext cx="755576" cy="360040"/>
          </a:xfrm>
          <a:prstGeom prst="rect">
            <a:avLst/>
          </a:prstGeom>
          <a:gradFill>
            <a:gsLst>
              <a:gs pos="0">
                <a:schemeClr val="bg1"/>
              </a:gs>
              <a:gs pos="50000">
                <a:srgbClr val="F16237"/>
              </a:gs>
              <a:gs pos="100000">
                <a:srgbClr val="F16237"/>
              </a:gs>
            </a:gsLst>
            <a:lin ang="7800000" scaled="0"/>
          </a:gradFill>
          <a:ln>
            <a:solidFill>
              <a:schemeClr val="bg1"/>
            </a:solidFill>
          </a:ln>
          <a:effectLst>
            <a:outerShdw blurRad="25400" dist="12700" dir="13500000" algn="br" rotWithShape="0">
              <a:prstClr val="black">
                <a:alpha val="40000"/>
              </a:prstClr>
            </a:outerShdw>
          </a:effectLst>
        </p:spPr>
        <p:txBody>
          <a:bodyPr lIns="0" tIns="0" rIns="0" bIns="0" anchor="ctr" anchorCtr="0">
            <a:noAutofit/>
          </a:bodyPr>
          <a:lstStyle>
            <a:lvl1pPr algn="r">
              <a:spcBef>
                <a:spcPts val="0"/>
              </a:spcBef>
              <a:defRPr sz="140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>
                  <a:lumMod val="75000"/>
                </a:schemeClr>
              </a:buClr>
              <a:buSzPct val="100000"/>
              <a:buFontTx/>
              <a:buNone/>
              <a:tabLst/>
              <a:defRPr/>
            </a:pPr>
            <a:r>
              <a:rPr kumimoji="0" lang="zh-TW" altLang="en-US" sz="140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j-ea"/>
                <a:cs typeface="+mn-cs"/>
              </a:rPr>
              <a:t>回首頁</a:t>
            </a:r>
            <a:endParaRPr kumimoji="0" lang="zh-TW" altLang="en-US" sz="14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ea typeface="+mj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59515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TW" dirty="0" smtClean="0"/>
              <a:t>16</a:t>
            </a:r>
            <a:endParaRPr lang="zh-TW" altLang="en-US" dirty="0"/>
          </a:p>
        </p:txBody>
      </p:sp>
      <p:sp>
        <p:nvSpPr>
          <p:cNvPr id="6" name="文字版面配置區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zh-TW" dirty="0" smtClean="0"/>
              <a:t>Bootstrap</a:t>
            </a:r>
            <a:r>
              <a:rPr lang="zh-TW" altLang="en-US" dirty="0"/>
              <a:t>元件</a:t>
            </a:r>
          </a:p>
        </p:txBody>
      </p:sp>
      <p:sp>
        <p:nvSpPr>
          <p:cNvPr id="8" name="文字版面配置區 7"/>
          <p:cNvSpPr>
            <a:spLocks noGrp="1"/>
          </p:cNvSpPr>
          <p:nvPr>
            <p:ph type="body" sz="quarter" idx="16"/>
          </p:nvPr>
        </p:nvSpPr>
        <p:spPr>
          <a:xfrm>
            <a:off x="971600" y="2708920"/>
            <a:ext cx="5689327" cy="2808312"/>
          </a:xfrm>
        </p:spPr>
        <p:txBody>
          <a:bodyPr/>
          <a:lstStyle/>
          <a:p>
            <a:pPr>
              <a:lnSpc>
                <a:spcPts val="3200"/>
              </a:lnSpc>
            </a:pPr>
            <a:r>
              <a:rPr lang="en-US" altLang="zh-TW" sz="2000" dirty="0" smtClean="0">
                <a:solidFill>
                  <a:srgbClr val="F16237"/>
                </a:solidFill>
              </a:rPr>
              <a:t>16-1</a:t>
            </a:r>
            <a:r>
              <a:rPr lang="en-US" altLang="zh-TW" sz="2000" dirty="0">
                <a:solidFill>
                  <a:srgbClr val="F16237"/>
                </a:solidFill>
              </a:rPr>
              <a:t>	</a:t>
            </a:r>
            <a:r>
              <a:rPr lang="zh-TW" altLang="en-US" sz="2000" dirty="0">
                <a:solidFill>
                  <a:srgbClr val="F16237"/>
                </a:solidFill>
                <a:hlinkClick r:id="rId3" action="ppaction://hlinksldjump"/>
              </a:rPr>
              <a:t>字型圖示 </a:t>
            </a:r>
            <a:r>
              <a:rPr lang="en-US" altLang="zh-TW" sz="2000" dirty="0">
                <a:solidFill>
                  <a:srgbClr val="F16237"/>
                </a:solidFill>
                <a:hlinkClick r:id="rId3" action="ppaction://hlinksldjump"/>
              </a:rPr>
              <a:t>(</a:t>
            </a:r>
            <a:r>
              <a:rPr lang="en-US" altLang="zh-TW" sz="2000" dirty="0" err="1">
                <a:solidFill>
                  <a:srgbClr val="F16237"/>
                </a:solidFill>
                <a:hlinkClick r:id="rId3" action="ppaction://hlinksldjump"/>
              </a:rPr>
              <a:t>glyphicon</a:t>
            </a:r>
            <a:r>
              <a:rPr lang="en-US" altLang="zh-TW" sz="2000" dirty="0">
                <a:solidFill>
                  <a:srgbClr val="F16237"/>
                </a:solidFill>
                <a:hlinkClick r:id="rId3" action="ppaction://hlinksldjump"/>
              </a:rPr>
              <a:t>)</a:t>
            </a:r>
            <a:endParaRPr lang="en-US" altLang="zh-TW" sz="2000" dirty="0">
              <a:solidFill>
                <a:srgbClr val="F16237"/>
              </a:solidFill>
            </a:endParaRPr>
          </a:p>
          <a:p>
            <a:pPr>
              <a:lnSpc>
                <a:spcPts val="3200"/>
              </a:lnSpc>
            </a:pPr>
            <a:r>
              <a:rPr lang="en-US" altLang="zh-TW" sz="2000" dirty="0" smtClean="0">
                <a:solidFill>
                  <a:srgbClr val="F16237"/>
                </a:solidFill>
              </a:rPr>
              <a:t>16-2</a:t>
            </a:r>
            <a:r>
              <a:rPr lang="en-US" altLang="zh-TW" sz="2000" dirty="0">
                <a:solidFill>
                  <a:srgbClr val="F16237"/>
                </a:solidFill>
              </a:rPr>
              <a:t>	</a:t>
            </a:r>
            <a:r>
              <a:rPr lang="zh-TW" altLang="en-US" sz="2000" dirty="0">
                <a:solidFill>
                  <a:srgbClr val="F16237"/>
                </a:solidFill>
                <a:hlinkClick r:id="rId4" action="ppaction://hlinksldjump"/>
              </a:rPr>
              <a:t>下拉式清單 </a:t>
            </a:r>
            <a:r>
              <a:rPr lang="en-US" altLang="zh-TW" sz="2000" dirty="0">
                <a:solidFill>
                  <a:srgbClr val="F16237"/>
                </a:solidFill>
                <a:hlinkClick r:id="rId4" action="ppaction://hlinksldjump"/>
              </a:rPr>
              <a:t>(dropdown)</a:t>
            </a:r>
            <a:endParaRPr lang="en-US" altLang="zh-TW" sz="2000" dirty="0" smtClean="0">
              <a:solidFill>
                <a:srgbClr val="F16237"/>
              </a:solidFill>
            </a:endParaRPr>
          </a:p>
          <a:p>
            <a:pPr>
              <a:lnSpc>
                <a:spcPts val="3200"/>
              </a:lnSpc>
            </a:pPr>
            <a:r>
              <a:rPr lang="en-US" altLang="zh-TW" sz="2000" dirty="0" smtClean="0">
                <a:solidFill>
                  <a:srgbClr val="F16237"/>
                </a:solidFill>
              </a:rPr>
              <a:t>16-3</a:t>
            </a:r>
            <a:r>
              <a:rPr lang="en-US" altLang="zh-TW" sz="2000" dirty="0">
                <a:solidFill>
                  <a:srgbClr val="F16237"/>
                </a:solidFill>
              </a:rPr>
              <a:t>	</a:t>
            </a:r>
            <a:r>
              <a:rPr lang="zh-TW" altLang="en-US" sz="2000" dirty="0">
                <a:solidFill>
                  <a:srgbClr val="F16237"/>
                </a:solidFill>
                <a:hlinkClick r:id="rId5" action="ppaction://hlinksldjump"/>
              </a:rPr>
              <a:t>按鈕群組 </a:t>
            </a:r>
            <a:r>
              <a:rPr lang="en-US" altLang="zh-TW" sz="2000" dirty="0">
                <a:solidFill>
                  <a:srgbClr val="F16237"/>
                </a:solidFill>
                <a:hlinkClick r:id="rId5" action="ppaction://hlinksldjump"/>
              </a:rPr>
              <a:t>(button </a:t>
            </a:r>
            <a:r>
              <a:rPr lang="en-US" altLang="zh-TW" sz="2000" dirty="0" smtClean="0">
                <a:solidFill>
                  <a:srgbClr val="F16237"/>
                </a:solidFill>
                <a:hlinkClick r:id="rId5" action="ppaction://hlinksldjump"/>
              </a:rPr>
              <a:t>group</a:t>
            </a:r>
            <a:r>
              <a:rPr lang="en-US" altLang="zh-TW" sz="2000" dirty="0">
                <a:solidFill>
                  <a:srgbClr val="F16237"/>
                </a:solidFill>
                <a:hlinkClick r:id="rId5" action="ppaction://hlinksldjump"/>
              </a:rPr>
              <a:t> )</a:t>
            </a:r>
            <a:endParaRPr lang="zh-TW" altLang="en-US" sz="2000" dirty="0">
              <a:solidFill>
                <a:srgbClr val="F16237"/>
              </a:solidFill>
            </a:endParaRPr>
          </a:p>
          <a:p>
            <a:pPr>
              <a:lnSpc>
                <a:spcPts val="3200"/>
              </a:lnSpc>
            </a:pPr>
            <a:r>
              <a:rPr lang="en-US" altLang="zh-TW" sz="2000" dirty="0" smtClean="0">
                <a:solidFill>
                  <a:srgbClr val="F16237"/>
                </a:solidFill>
              </a:rPr>
              <a:t>16-4</a:t>
            </a:r>
            <a:r>
              <a:rPr lang="en-US" altLang="zh-TW" sz="2000" dirty="0">
                <a:solidFill>
                  <a:srgbClr val="F16237"/>
                </a:solidFill>
              </a:rPr>
              <a:t>	</a:t>
            </a:r>
            <a:r>
              <a:rPr lang="zh-TW" altLang="en-US" sz="2000" dirty="0">
                <a:hlinkClick r:id="rId6" action="ppaction://hlinksldjump"/>
              </a:rPr>
              <a:t>縮圖 </a:t>
            </a:r>
            <a:r>
              <a:rPr lang="en-US" altLang="zh-TW" sz="2000" dirty="0">
                <a:hlinkClick r:id="rId6" action="ppaction://hlinksldjump"/>
              </a:rPr>
              <a:t>(thumbnail</a:t>
            </a:r>
            <a:r>
              <a:rPr lang="en-US" altLang="zh-TW" sz="2000" dirty="0" smtClean="0">
                <a:hlinkClick r:id="rId6" action="ppaction://hlinksldjump"/>
              </a:rPr>
              <a:t>)</a:t>
            </a:r>
            <a:endParaRPr lang="en-US" altLang="zh-TW" sz="2000" dirty="0" smtClean="0">
              <a:solidFill>
                <a:srgbClr val="F16237"/>
              </a:solidFill>
            </a:endParaRPr>
          </a:p>
          <a:p>
            <a:pPr>
              <a:lnSpc>
                <a:spcPts val="3200"/>
              </a:lnSpc>
            </a:pPr>
            <a:r>
              <a:rPr lang="en-US" altLang="zh-TW" sz="2000" dirty="0" smtClean="0">
                <a:solidFill>
                  <a:srgbClr val="F16237"/>
                </a:solidFill>
              </a:rPr>
              <a:t>16-5</a:t>
            </a:r>
            <a:r>
              <a:rPr lang="en-US" altLang="zh-TW" sz="2000" dirty="0">
                <a:solidFill>
                  <a:srgbClr val="F16237"/>
                </a:solidFill>
              </a:rPr>
              <a:t>	</a:t>
            </a:r>
            <a:r>
              <a:rPr lang="zh-TW" altLang="en-US" sz="2000" dirty="0">
                <a:solidFill>
                  <a:srgbClr val="F16237"/>
                </a:solidFill>
                <a:hlinkClick r:id="rId7" action="ppaction://hlinksldjump"/>
              </a:rPr>
              <a:t>導覽 </a:t>
            </a:r>
            <a:r>
              <a:rPr lang="en-US" altLang="zh-TW" sz="2000" dirty="0">
                <a:solidFill>
                  <a:srgbClr val="F16237"/>
                </a:solidFill>
                <a:hlinkClick r:id="rId7" action="ppaction://hlinksldjump"/>
              </a:rPr>
              <a:t>(</a:t>
            </a:r>
            <a:r>
              <a:rPr lang="en-US" altLang="zh-TW" sz="2000" dirty="0" err="1">
                <a:solidFill>
                  <a:srgbClr val="F16237"/>
                </a:solidFill>
                <a:hlinkClick r:id="rId7" action="ppaction://hlinksldjump"/>
              </a:rPr>
              <a:t>nav</a:t>
            </a:r>
            <a:r>
              <a:rPr lang="en-US" altLang="zh-TW" sz="2000" dirty="0" smtClean="0">
                <a:solidFill>
                  <a:srgbClr val="F16237"/>
                </a:solidFill>
                <a:hlinkClick r:id="rId7" action="ppaction://hlinksldjump"/>
              </a:rPr>
              <a:t>)</a:t>
            </a:r>
            <a:endParaRPr lang="en-US" altLang="zh-TW" sz="2000" dirty="0" smtClean="0">
              <a:solidFill>
                <a:srgbClr val="F16237"/>
              </a:solidFill>
            </a:endParaRPr>
          </a:p>
          <a:p>
            <a:pPr>
              <a:lnSpc>
                <a:spcPts val="3200"/>
              </a:lnSpc>
            </a:pPr>
            <a:r>
              <a:rPr lang="en-US" altLang="zh-TW" sz="2000" dirty="0" smtClean="0">
                <a:solidFill>
                  <a:srgbClr val="F16237"/>
                </a:solidFill>
              </a:rPr>
              <a:t>16-6</a:t>
            </a:r>
            <a:r>
              <a:rPr lang="en-US" altLang="zh-TW" sz="2000" dirty="0">
                <a:solidFill>
                  <a:srgbClr val="F16237"/>
                </a:solidFill>
              </a:rPr>
              <a:t>	</a:t>
            </a:r>
            <a:r>
              <a:rPr lang="zh-TW" altLang="en-US" sz="2000" dirty="0">
                <a:solidFill>
                  <a:srgbClr val="F16237"/>
                </a:solidFill>
                <a:hlinkClick r:id="rId8" action="ppaction://hlinksldjump"/>
              </a:rPr>
              <a:t>提示標誌 </a:t>
            </a:r>
            <a:r>
              <a:rPr lang="en-US" altLang="zh-TW" sz="2000" dirty="0">
                <a:solidFill>
                  <a:srgbClr val="F16237"/>
                </a:solidFill>
                <a:hlinkClick r:id="rId8" action="ppaction://hlinksldjump"/>
              </a:rPr>
              <a:t>(badge</a:t>
            </a:r>
            <a:r>
              <a:rPr lang="en-US" altLang="zh-TW" sz="2000" dirty="0" smtClean="0">
                <a:solidFill>
                  <a:srgbClr val="F16237"/>
                </a:solidFill>
                <a:hlinkClick r:id="rId8" action="ppaction://hlinksldjump"/>
              </a:rPr>
              <a:t>)</a:t>
            </a:r>
            <a:endParaRPr lang="en-US" altLang="zh-TW" sz="2000" dirty="0" smtClean="0">
              <a:solidFill>
                <a:srgbClr val="F16237"/>
              </a:solidFill>
            </a:endParaRPr>
          </a:p>
          <a:p>
            <a:pPr>
              <a:lnSpc>
                <a:spcPts val="3200"/>
              </a:lnSpc>
            </a:pPr>
            <a:r>
              <a:rPr lang="en-US" altLang="zh-TW" sz="2000" dirty="0" smtClean="0">
                <a:solidFill>
                  <a:srgbClr val="F16237"/>
                </a:solidFill>
              </a:rPr>
              <a:t>16-7	</a:t>
            </a:r>
            <a:r>
              <a:rPr lang="zh-TW" altLang="en-US" sz="2000" dirty="0">
                <a:solidFill>
                  <a:srgbClr val="F16237"/>
                </a:solidFill>
                <a:hlinkClick r:id="rId9" action="ppaction://hlinksldjump"/>
              </a:rPr>
              <a:t>超大螢幕效果 </a:t>
            </a:r>
            <a:r>
              <a:rPr lang="en-US" altLang="zh-TW" sz="2000" dirty="0">
                <a:solidFill>
                  <a:srgbClr val="F16237"/>
                </a:solidFill>
                <a:hlinkClick r:id="rId9" action="ppaction://hlinksldjump"/>
              </a:rPr>
              <a:t>(</a:t>
            </a:r>
            <a:r>
              <a:rPr lang="en-US" altLang="zh-TW" sz="2000" dirty="0" err="1">
                <a:solidFill>
                  <a:srgbClr val="F16237"/>
                </a:solidFill>
                <a:hlinkClick r:id="rId9" action="ppaction://hlinksldjump"/>
              </a:rPr>
              <a:t>jumbotron</a:t>
            </a:r>
            <a:r>
              <a:rPr lang="en-US" altLang="zh-TW" sz="2000" dirty="0">
                <a:solidFill>
                  <a:srgbClr val="F16237"/>
                </a:solidFill>
                <a:hlinkClick r:id="rId9" action="ppaction://hlinksldjump"/>
              </a:rPr>
              <a:t>)</a:t>
            </a:r>
            <a:endParaRPr lang="en-US" altLang="zh-TW" sz="2000" dirty="0">
              <a:solidFill>
                <a:srgbClr val="F16237"/>
              </a:solidFill>
            </a:endParaRPr>
          </a:p>
          <a:p>
            <a:pPr>
              <a:lnSpc>
                <a:spcPts val="3200"/>
              </a:lnSpc>
            </a:pPr>
            <a:endParaRPr lang="en-US" altLang="zh-TW" sz="2000" dirty="0" smtClean="0">
              <a:solidFill>
                <a:srgbClr val="F16237"/>
              </a:solidFill>
            </a:endParaRPr>
          </a:p>
          <a:p>
            <a:pPr>
              <a:lnSpc>
                <a:spcPts val="3200"/>
              </a:lnSpc>
            </a:pPr>
            <a:r>
              <a:rPr lang="en-US" altLang="zh-TW" sz="2000" dirty="0">
                <a:solidFill>
                  <a:srgbClr val="F16237"/>
                </a:solidFill>
              </a:rPr>
              <a:t>	</a:t>
            </a:r>
            <a:endParaRPr lang="zh-TW" altLang="en-US" sz="2000" dirty="0">
              <a:solidFill>
                <a:srgbClr val="F16237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6120680" y="72008"/>
            <a:ext cx="2987824" cy="764704"/>
          </a:xfrm>
          <a:prstGeom prst="rect">
            <a:avLst/>
          </a:prstGeom>
          <a:gradFill>
            <a:gsLst>
              <a:gs pos="0">
                <a:schemeClr val="tx1"/>
              </a:gs>
              <a:gs pos="50000">
                <a:srgbClr val="F16237"/>
              </a:gs>
              <a:gs pos="100000">
                <a:srgbClr val="F16237"/>
              </a:gs>
            </a:gsLst>
            <a:lin ang="14400000" scaled="0"/>
          </a:gradFill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kern="1200" baseline="0" dirty="0" smtClean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Part3 </a:t>
            </a:r>
            <a:r>
              <a:rPr lang="zh-TW" altLang="en-US" sz="2400" b="1" kern="1200" baseline="0" dirty="0" smtClean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TW" sz="2400" b="1" dirty="0" err="1" smtClean="0">
                <a:solidFill>
                  <a:srgbClr val="FFFF00"/>
                </a:solidFill>
              </a:rPr>
              <a:t>JaveScript</a:t>
            </a:r>
            <a:endParaRPr lang="en-US" altLang="zh-TW" sz="2400" b="1" kern="1200" baseline="0" dirty="0" smtClean="0">
              <a:solidFill>
                <a:srgbClr val="FFFF00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5148064" y="2708920"/>
            <a:ext cx="4572000" cy="1323439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ts val="3200"/>
              </a:lnSpc>
            </a:pPr>
            <a:r>
              <a:rPr lang="en-US" altLang="zh-TW" b="1" dirty="0" smtClean="0">
                <a:solidFill>
                  <a:srgbClr val="F16237"/>
                </a:solidFill>
              </a:rPr>
              <a:t>16-8</a:t>
            </a:r>
            <a:r>
              <a:rPr lang="en-US" altLang="zh-TW" dirty="0">
                <a:solidFill>
                  <a:srgbClr val="F16237"/>
                </a:solidFill>
              </a:rPr>
              <a:t>	</a:t>
            </a:r>
            <a:r>
              <a:rPr lang="zh-TW" altLang="en-US" b="1" dirty="0">
                <a:solidFill>
                  <a:srgbClr val="F16237"/>
                </a:solidFill>
                <a:hlinkClick r:id="rId10" action="ppaction://hlinksldjump"/>
              </a:rPr>
              <a:t>導覽列 </a:t>
            </a:r>
            <a:r>
              <a:rPr lang="en-US" altLang="zh-TW" b="1" dirty="0">
                <a:solidFill>
                  <a:srgbClr val="F16237"/>
                </a:solidFill>
                <a:hlinkClick r:id="rId10" action="ppaction://hlinksldjump"/>
              </a:rPr>
              <a:t>(</a:t>
            </a:r>
            <a:r>
              <a:rPr lang="en-US" altLang="zh-TW" b="1" dirty="0" err="1">
                <a:solidFill>
                  <a:srgbClr val="F16237"/>
                </a:solidFill>
                <a:hlinkClick r:id="rId10" action="ppaction://hlinksldjump"/>
              </a:rPr>
              <a:t>navbar</a:t>
            </a:r>
            <a:r>
              <a:rPr lang="en-US" altLang="zh-TW" b="1" dirty="0" smtClean="0">
                <a:solidFill>
                  <a:srgbClr val="F16237"/>
                </a:solidFill>
                <a:hlinkClick r:id="rId10" action="ppaction://hlinksldjump"/>
              </a:rPr>
              <a:t>)</a:t>
            </a:r>
            <a:endParaRPr lang="en-US" altLang="zh-TW" b="1" dirty="0">
              <a:solidFill>
                <a:srgbClr val="F16237"/>
              </a:solidFill>
            </a:endParaRPr>
          </a:p>
          <a:p>
            <a:pPr>
              <a:lnSpc>
                <a:spcPts val="3200"/>
              </a:lnSpc>
            </a:pPr>
            <a:r>
              <a:rPr lang="en-US" altLang="zh-TW" b="1" dirty="0" smtClean="0">
                <a:solidFill>
                  <a:srgbClr val="F16237"/>
                </a:solidFill>
              </a:rPr>
              <a:t>16-9</a:t>
            </a:r>
            <a:r>
              <a:rPr lang="en-US" altLang="zh-TW" b="1" dirty="0">
                <a:solidFill>
                  <a:srgbClr val="F16237"/>
                </a:solidFill>
              </a:rPr>
              <a:t>	</a:t>
            </a:r>
            <a:r>
              <a:rPr lang="zh-TW" altLang="en-US" b="1" dirty="0">
                <a:solidFill>
                  <a:srgbClr val="F16237"/>
                </a:solidFill>
                <a:hlinkClick r:id="rId11" action="ppaction://hlinksldjump"/>
              </a:rPr>
              <a:t>分頁導覽 </a:t>
            </a:r>
            <a:r>
              <a:rPr lang="en-US" altLang="zh-TW" b="1" dirty="0">
                <a:solidFill>
                  <a:srgbClr val="F16237"/>
                </a:solidFill>
                <a:hlinkClick r:id="rId11" action="ppaction://hlinksldjump"/>
              </a:rPr>
              <a:t>(pagination</a:t>
            </a:r>
            <a:r>
              <a:rPr lang="en-US" altLang="zh-TW" b="1" dirty="0" smtClean="0">
                <a:solidFill>
                  <a:srgbClr val="F16237"/>
                </a:solidFill>
                <a:hlinkClick r:id="rId11" action="ppaction://hlinksldjump"/>
              </a:rPr>
              <a:t>)</a:t>
            </a:r>
            <a:endParaRPr lang="en-US" altLang="zh-TW" b="1" dirty="0" smtClean="0">
              <a:solidFill>
                <a:srgbClr val="F16237"/>
              </a:solidFill>
            </a:endParaRPr>
          </a:p>
          <a:p>
            <a:pPr>
              <a:lnSpc>
                <a:spcPts val="3200"/>
              </a:lnSpc>
            </a:pPr>
            <a:r>
              <a:rPr lang="en-US" altLang="zh-TW" b="1" dirty="0" smtClean="0">
                <a:solidFill>
                  <a:srgbClr val="F16237"/>
                </a:solidFill>
              </a:rPr>
              <a:t>16-10</a:t>
            </a:r>
            <a:r>
              <a:rPr lang="en-US" altLang="zh-TW" dirty="0" smtClean="0">
                <a:solidFill>
                  <a:srgbClr val="F16237"/>
                </a:solidFill>
              </a:rPr>
              <a:t>	</a:t>
            </a:r>
            <a:r>
              <a:rPr lang="zh-TW" altLang="en-US" b="1" dirty="0">
                <a:solidFill>
                  <a:srgbClr val="F16237"/>
                </a:solidFill>
                <a:hlinkClick r:id="rId12" action="ppaction://hlinksldjump"/>
              </a:rPr>
              <a:t>麵包屑導覽 </a:t>
            </a:r>
            <a:r>
              <a:rPr lang="en-US" altLang="zh-TW" b="1" dirty="0">
                <a:solidFill>
                  <a:srgbClr val="F16237"/>
                </a:solidFill>
                <a:hlinkClick r:id="rId12" action="ppaction://hlinksldjump"/>
              </a:rPr>
              <a:t>(breadcrumb</a:t>
            </a:r>
            <a:r>
              <a:rPr lang="en-US" altLang="zh-TW" b="1" dirty="0" smtClean="0">
                <a:solidFill>
                  <a:srgbClr val="F16237"/>
                </a:solidFill>
                <a:hlinkClick r:id="rId12" action="ppaction://hlinksldjump"/>
              </a:rPr>
              <a:t>)</a:t>
            </a:r>
            <a:endParaRPr lang="en-US" altLang="zh-TW" b="1" dirty="0">
              <a:solidFill>
                <a:srgbClr val="F16237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6109569" y="61558"/>
            <a:ext cx="2987824" cy="764704"/>
          </a:xfrm>
          <a:prstGeom prst="rect">
            <a:avLst/>
          </a:prstGeom>
          <a:gradFill>
            <a:gsLst>
              <a:gs pos="0">
                <a:schemeClr val="tx1"/>
              </a:gs>
              <a:gs pos="50000">
                <a:srgbClr val="F16237"/>
              </a:gs>
              <a:gs pos="100000">
                <a:srgbClr val="F16237"/>
              </a:gs>
            </a:gsLst>
            <a:lin ang="14400000" scaled="0"/>
          </a:gradFill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kern="1200" baseline="0" dirty="0" smtClean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Part4 </a:t>
            </a:r>
            <a:r>
              <a:rPr lang="zh-TW" altLang="en-US" sz="2400" b="1" kern="1200" baseline="0" dirty="0" smtClean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TW" sz="2400" b="1" dirty="0" smtClean="0">
                <a:solidFill>
                  <a:srgbClr val="FFFF00"/>
                </a:solidFill>
              </a:rPr>
              <a:t>Bootstrap</a:t>
            </a:r>
            <a:endParaRPr lang="en-US" altLang="zh-TW" sz="2400" b="1" kern="1200" baseline="0" dirty="0" smtClean="0">
              <a:solidFill>
                <a:srgbClr val="FFFF00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 descr="g_page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3880" y="6237312"/>
            <a:ext cx="1071562" cy="677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內容版面配置區 7"/>
          <p:cNvSpPr>
            <a:spLocks noGrp="1"/>
          </p:cNvSpPr>
          <p:nvPr>
            <p:ph sz="quarter" idx="1"/>
          </p:nvPr>
        </p:nvSpPr>
        <p:spPr>
          <a:xfrm>
            <a:off x="432000" y="548680"/>
            <a:ext cx="8370724" cy="6192688"/>
          </a:xfrm>
        </p:spPr>
        <p:txBody>
          <a:bodyPr/>
          <a:lstStyle/>
          <a:p>
            <a:r>
              <a:rPr lang="en-US" altLang="zh-TW" dirty="0" smtClean="0"/>
              <a:t>16-1</a:t>
            </a:r>
            <a:r>
              <a:rPr lang="zh-TW" altLang="en-US" dirty="0" smtClean="0"/>
              <a:t>　</a:t>
            </a:r>
            <a:r>
              <a:rPr lang="zh-TW" altLang="en-US" dirty="0"/>
              <a:t>字型圖示 </a:t>
            </a:r>
            <a:r>
              <a:rPr lang="en-US" altLang="zh-TW" dirty="0"/>
              <a:t>(</a:t>
            </a:r>
            <a:r>
              <a:rPr lang="en-US" altLang="zh-TW" dirty="0" err="1"/>
              <a:t>glyphicon</a:t>
            </a:r>
            <a:r>
              <a:rPr lang="en-US" altLang="zh-TW" dirty="0"/>
              <a:t>)</a:t>
            </a:r>
            <a:endParaRPr lang="en-US" altLang="zh-TW" dirty="0" smtClean="0"/>
          </a:p>
          <a:p>
            <a:pPr lvl="1" algn="just"/>
            <a:r>
              <a:rPr lang="zh-TW" altLang="zh-TW" b="1" dirty="0"/>
              <a:t>字型圖示</a:t>
            </a:r>
            <a:r>
              <a:rPr lang="en-US" altLang="zh-TW" dirty="0"/>
              <a:t> (</a:t>
            </a:r>
            <a:r>
              <a:rPr lang="en-US" altLang="zh-TW" dirty="0" err="1"/>
              <a:t>glyphicon</a:t>
            </a:r>
            <a:r>
              <a:rPr lang="en-US" altLang="zh-TW" dirty="0"/>
              <a:t>) </a:t>
            </a:r>
            <a:r>
              <a:rPr lang="zh-TW" altLang="zh-TW" dirty="0"/>
              <a:t>元件用來加上</a:t>
            </a:r>
            <a:r>
              <a:rPr lang="zh-TW" altLang="zh-TW" dirty="0" smtClean="0"/>
              <a:t>圖示</a:t>
            </a:r>
            <a:r>
              <a:rPr lang="zh-TW" altLang="en-US" dirty="0"/>
              <a:t>，下面是一個例子，它會在兩個按鈕和一個搜尋欄位各自加上一個圖示。</a:t>
            </a:r>
            <a:endParaRPr lang="en-US" altLang="zh-TW" dirty="0" smtClean="0"/>
          </a:p>
        </p:txBody>
      </p:sp>
      <p:sp>
        <p:nvSpPr>
          <p:cNvPr id="6" name="文字版面配置區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 smtClean="0"/>
              <a:t>P.16-2~3</a:t>
            </a:r>
          </a:p>
        </p:txBody>
      </p:sp>
      <p:sp>
        <p:nvSpPr>
          <p:cNvPr id="9" name="文字版面配置區 4">
            <a:hlinkClick r:id="rId3" action="ppaction://hlinksldjump"/>
          </p:cNvPr>
          <p:cNvSpPr txBox="1">
            <a:spLocks/>
          </p:cNvSpPr>
          <p:nvPr/>
        </p:nvSpPr>
        <p:spPr>
          <a:xfrm>
            <a:off x="8424936" y="836712"/>
            <a:ext cx="755576" cy="360040"/>
          </a:xfrm>
          <a:prstGeom prst="rect">
            <a:avLst/>
          </a:prstGeom>
          <a:gradFill>
            <a:gsLst>
              <a:gs pos="0">
                <a:schemeClr val="bg1"/>
              </a:gs>
              <a:gs pos="50000">
                <a:srgbClr val="F16237"/>
              </a:gs>
              <a:gs pos="100000">
                <a:srgbClr val="F16237"/>
              </a:gs>
            </a:gsLst>
            <a:lin ang="7800000" scaled="0"/>
          </a:gradFill>
          <a:ln>
            <a:solidFill>
              <a:schemeClr val="bg1"/>
            </a:solidFill>
          </a:ln>
          <a:effectLst>
            <a:outerShdw blurRad="25400" dist="12700" dir="13500000" algn="br" rotWithShape="0">
              <a:prstClr val="black">
                <a:alpha val="40000"/>
              </a:prstClr>
            </a:outerShdw>
          </a:effectLst>
        </p:spPr>
        <p:txBody>
          <a:bodyPr lIns="0" tIns="0" rIns="0" bIns="0" anchor="ctr" anchorCtr="0">
            <a:noAutofit/>
          </a:bodyPr>
          <a:lstStyle>
            <a:lvl1pPr algn="r">
              <a:spcBef>
                <a:spcPts val="0"/>
              </a:spcBef>
              <a:defRPr sz="140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>
                  <a:lumMod val="75000"/>
                </a:schemeClr>
              </a:buClr>
              <a:buSzPct val="100000"/>
              <a:buFontTx/>
              <a:buNone/>
              <a:tabLst/>
              <a:defRPr/>
            </a:pPr>
            <a:r>
              <a:rPr kumimoji="0" lang="zh-TW" altLang="en-US" sz="140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j-ea"/>
                <a:cs typeface="+mn-cs"/>
              </a:rPr>
              <a:t>回首頁</a:t>
            </a:r>
            <a:endParaRPr kumimoji="0" lang="zh-TW" altLang="en-US" sz="14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ea typeface="+mj-ea"/>
              <a:cs typeface="+mn-cs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446344" y="2492896"/>
            <a:ext cx="8153317" cy="26776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 </a:t>
            </a:r>
            <a:r>
              <a:rPr lang="en-US" altLang="zh-TW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  &lt;</a:t>
            </a: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button type="button" class="</a:t>
            </a:r>
            <a:r>
              <a:rPr lang="en-US" altLang="zh-TW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btn</a:t>
            </a: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 </a:t>
            </a:r>
            <a:r>
              <a:rPr lang="en-US" altLang="zh-TW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btn</a:t>
            </a: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-default"&gt;</a:t>
            </a:r>
          </a:p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      &lt;span class="</a:t>
            </a:r>
            <a:r>
              <a:rPr lang="en-US" altLang="zh-TW" sz="14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glyphicon</a:t>
            </a:r>
            <a:r>
              <a:rPr lang="en-US" altLang="zh-TW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 </a:t>
            </a:r>
            <a:r>
              <a:rPr lang="en-US" altLang="zh-TW" sz="14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glyphicon</a:t>
            </a:r>
            <a:r>
              <a:rPr lang="en-US" altLang="zh-TW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-zoom-in" aria-hidden="true"&gt;&lt;/span&gt; </a:t>
            </a:r>
            <a:r>
              <a:rPr lang="zh-TW" altLang="en-US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放大檢視</a:t>
            </a:r>
          </a:p>
          <a:p>
            <a:pPr indent="60325">
              <a:spcAft>
                <a:spcPts val="0"/>
              </a:spcAft>
            </a:pPr>
            <a:r>
              <a:rPr lang="zh-TW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    </a:t>
            </a: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&lt;/button&gt;</a:t>
            </a:r>
          </a:p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    &lt;button type="button" class="</a:t>
            </a:r>
            <a:r>
              <a:rPr lang="en-US" altLang="zh-TW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btn</a:t>
            </a: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 </a:t>
            </a:r>
            <a:r>
              <a:rPr lang="en-US" altLang="zh-TW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btn</a:t>
            </a: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-default"&gt;</a:t>
            </a:r>
          </a:p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      &lt;span class="</a:t>
            </a:r>
            <a:r>
              <a:rPr lang="en-US" altLang="zh-TW" sz="14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glyphicon</a:t>
            </a:r>
            <a:r>
              <a:rPr lang="en-US" altLang="zh-TW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 </a:t>
            </a:r>
            <a:r>
              <a:rPr lang="en-US" altLang="zh-TW" sz="14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glyphicon</a:t>
            </a:r>
            <a:r>
              <a:rPr lang="en-US" altLang="zh-TW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-zoom-out" aria-hidden="true"&gt;&lt;/span&gt; </a:t>
            </a:r>
            <a:r>
              <a:rPr lang="zh-TW" altLang="en-US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縮小檢視</a:t>
            </a:r>
          </a:p>
          <a:p>
            <a:pPr indent="60325">
              <a:spcAft>
                <a:spcPts val="0"/>
              </a:spcAft>
            </a:pPr>
            <a:r>
              <a:rPr lang="zh-TW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    </a:t>
            </a: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&lt;/button&gt;</a:t>
            </a:r>
          </a:p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    &lt;div class="form-group </a:t>
            </a:r>
            <a:r>
              <a:rPr lang="en-US" altLang="zh-TW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has-feedback</a:t>
            </a: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"&gt;</a:t>
            </a:r>
          </a:p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      &lt;label for="</a:t>
            </a:r>
            <a:r>
              <a:rPr lang="en-US" altLang="zh-TW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userKeyword</a:t>
            </a: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" class="control-label"&gt;</a:t>
            </a:r>
            <a:r>
              <a:rPr lang="zh-TW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輸入關鍵字</a:t>
            </a: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&lt;/label&gt;</a:t>
            </a:r>
          </a:p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      &lt;input type="search" class="form-control" id="</a:t>
            </a:r>
            <a:r>
              <a:rPr lang="en-US" altLang="zh-TW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userKeyword</a:t>
            </a: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"&gt;</a:t>
            </a:r>
          </a:p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      </a:t>
            </a:r>
            <a:r>
              <a:rPr lang="en-US" altLang="zh-TW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&lt;span class="</a:t>
            </a:r>
            <a:r>
              <a:rPr lang="en-US" altLang="zh-TW" sz="14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glyphicon</a:t>
            </a:r>
            <a:r>
              <a:rPr lang="en-US" altLang="zh-TW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 </a:t>
            </a:r>
            <a:r>
              <a:rPr lang="en-US" altLang="zh-TW" sz="14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glyphicon</a:t>
            </a:r>
            <a:r>
              <a:rPr lang="en-US" altLang="zh-TW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-search form-control-feedback" </a:t>
            </a:r>
          </a:p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        aria-hidden="true"&gt;&lt;/span&gt;</a:t>
            </a:r>
          </a:p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    &lt;/div&gt;</a:t>
            </a:r>
          </a:p>
        </p:txBody>
      </p:sp>
      <p:pic>
        <p:nvPicPr>
          <p:cNvPr id="16" name="圖片 15"/>
          <p:cNvPicPr/>
          <p:nvPr/>
        </p:nvPicPr>
        <p:blipFill>
          <a:blip r:embed="rId4"/>
          <a:stretch>
            <a:fillRect/>
          </a:stretch>
        </p:blipFill>
        <p:spPr>
          <a:xfrm>
            <a:off x="3347864" y="4925822"/>
            <a:ext cx="3312368" cy="165618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 descr="g_page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3880" y="6237312"/>
            <a:ext cx="1071562" cy="677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內容版面配置區 7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TW" dirty="0" smtClean="0"/>
              <a:t>16-2</a:t>
            </a:r>
            <a:r>
              <a:rPr lang="zh-TW" altLang="en-US" dirty="0" smtClean="0"/>
              <a:t> 下</a:t>
            </a:r>
            <a:r>
              <a:rPr lang="zh-TW" altLang="en-US" dirty="0"/>
              <a:t>拉式清單 </a:t>
            </a:r>
            <a:r>
              <a:rPr lang="en-US" altLang="zh-TW" dirty="0"/>
              <a:t>(dropdown)</a:t>
            </a:r>
            <a:endParaRPr lang="en-US" altLang="zh-TW" dirty="0" smtClean="0"/>
          </a:p>
          <a:p>
            <a:pPr lvl="1"/>
            <a:r>
              <a:rPr lang="zh-TW" altLang="en-US" b="1" dirty="0"/>
              <a:t>下拉式清單 </a:t>
            </a:r>
            <a:r>
              <a:rPr lang="en-US" altLang="zh-TW" dirty="0"/>
              <a:t>(dropdown) </a:t>
            </a:r>
            <a:r>
              <a:rPr lang="zh-TW" altLang="en-US" dirty="0"/>
              <a:t>元件用來選取項目或切換狀態，</a:t>
            </a:r>
            <a:r>
              <a:rPr lang="zh-TW" altLang="zh-TW" dirty="0" smtClean="0"/>
              <a:t>下面</a:t>
            </a:r>
            <a:r>
              <a:rPr lang="zh-TW" altLang="zh-TW" dirty="0"/>
              <a:t>是一個例子，使用者可以從下拉式清單中選取要瀏覽的網站。</a:t>
            </a:r>
            <a:endParaRPr lang="en-US" altLang="zh-TW" dirty="0" smtClean="0"/>
          </a:p>
          <a:p>
            <a:pPr marL="342900" lvl="1" indent="-342900">
              <a:buFont typeface="Wingdings" panose="05000000000000000000" pitchFamily="2" charset="2"/>
              <a:buChar char="l"/>
            </a:pPr>
            <a:endParaRPr lang="en-US" altLang="zh-TW" dirty="0" smtClean="0"/>
          </a:p>
          <a:p>
            <a:pPr marL="342900" lvl="1" indent="-342900">
              <a:buFont typeface="Wingdings" panose="05000000000000000000" pitchFamily="2" charset="2"/>
              <a:buChar char="l"/>
            </a:pPr>
            <a:endParaRPr lang="zh-TW" altLang="en-US" dirty="0"/>
          </a:p>
          <a:p>
            <a:pPr lvl="1"/>
            <a:r>
              <a:rPr lang="zh-TW" altLang="en-US" dirty="0"/>
              <a:t> </a:t>
            </a:r>
          </a:p>
          <a:p>
            <a:pPr lvl="1"/>
            <a:endParaRPr lang="en-US" altLang="zh-TW" dirty="0" smtClean="0"/>
          </a:p>
          <a:p>
            <a:pPr lvl="1"/>
            <a:endParaRPr lang="en-US" altLang="zh-TW" dirty="0" smtClean="0"/>
          </a:p>
        </p:txBody>
      </p:sp>
      <p:sp>
        <p:nvSpPr>
          <p:cNvPr id="6" name="文字版面配置區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 smtClean="0"/>
              <a:t>P.16-4~5</a:t>
            </a:r>
          </a:p>
        </p:txBody>
      </p:sp>
      <p:sp>
        <p:nvSpPr>
          <p:cNvPr id="9" name="文字版面配置區 4">
            <a:hlinkClick r:id="rId3" action="ppaction://hlinksldjump"/>
          </p:cNvPr>
          <p:cNvSpPr txBox="1">
            <a:spLocks/>
          </p:cNvSpPr>
          <p:nvPr/>
        </p:nvSpPr>
        <p:spPr>
          <a:xfrm>
            <a:off x="8424936" y="944724"/>
            <a:ext cx="755576" cy="360040"/>
          </a:xfrm>
          <a:prstGeom prst="rect">
            <a:avLst/>
          </a:prstGeom>
          <a:gradFill>
            <a:gsLst>
              <a:gs pos="0">
                <a:schemeClr val="bg1"/>
              </a:gs>
              <a:gs pos="50000">
                <a:srgbClr val="F16237"/>
              </a:gs>
              <a:gs pos="100000">
                <a:srgbClr val="F16237"/>
              </a:gs>
            </a:gsLst>
            <a:lin ang="7800000" scaled="0"/>
          </a:gradFill>
          <a:ln>
            <a:solidFill>
              <a:schemeClr val="bg1"/>
            </a:solidFill>
          </a:ln>
          <a:effectLst>
            <a:outerShdw blurRad="25400" dist="12700" dir="13500000" algn="br" rotWithShape="0">
              <a:prstClr val="black">
                <a:alpha val="40000"/>
              </a:prstClr>
            </a:outerShdw>
          </a:effectLst>
        </p:spPr>
        <p:txBody>
          <a:bodyPr lIns="0" tIns="0" rIns="0" bIns="0" anchor="ctr" anchorCtr="0">
            <a:noAutofit/>
          </a:bodyPr>
          <a:lstStyle>
            <a:lvl1pPr algn="r">
              <a:spcBef>
                <a:spcPts val="0"/>
              </a:spcBef>
              <a:defRPr sz="140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>
                  <a:lumMod val="75000"/>
                </a:schemeClr>
              </a:buClr>
              <a:buSzPct val="100000"/>
              <a:buFontTx/>
              <a:buNone/>
              <a:tabLst/>
              <a:defRPr/>
            </a:pPr>
            <a:r>
              <a:rPr kumimoji="0" lang="zh-TW" altLang="en-US" sz="140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j-ea"/>
                <a:cs typeface="+mn-cs"/>
              </a:rPr>
              <a:t>回首頁</a:t>
            </a:r>
            <a:endParaRPr kumimoji="0" lang="zh-TW" altLang="en-US" sz="14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ea typeface="+mj-ea"/>
              <a:cs typeface="+mn-cs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446344" y="2374823"/>
            <a:ext cx="7978592" cy="310854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01:&lt;div </a:t>
            </a:r>
            <a:r>
              <a:rPr lang="en-US" altLang="zh-TW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class="dropdown"</a:t>
            </a: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&gt;</a:t>
            </a:r>
          </a:p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02:  &lt;button class="</a:t>
            </a:r>
            <a:r>
              <a:rPr lang="en-US" altLang="zh-TW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btn</a:t>
            </a: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 </a:t>
            </a:r>
            <a:r>
              <a:rPr lang="en-US" altLang="zh-TW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btn</a:t>
            </a: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-default </a:t>
            </a:r>
            <a:r>
              <a:rPr lang="en-US" altLang="zh-TW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dropdown-toggle</a:t>
            </a: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" type="button" </a:t>
            </a:r>
            <a:r>
              <a:rPr lang="en-US" altLang="zh-TW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data-toggle="dropdown"</a:t>
            </a: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&gt;</a:t>
            </a:r>
          </a:p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03:    </a:t>
            </a:r>
            <a:r>
              <a:rPr lang="zh-TW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新聞網站 </a:t>
            </a:r>
            <a:r>
              <a:rPr lang="en-US" altLang="zh-TW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&lt;span class="caret"&gt;&lt;/span&gt;</a:t>
            </a:r>
          </a:p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04:  &lt;/button&gt;</a:t>
            </a:r>
          </a:p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05:  &lt;</a:t>
            </a:r>
            <a:r>
              <a:rPr lang="en-US" altLang="zh-TW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ul</a:t>
            </a: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 </a:t>
            </a:r>
            <a:r>
              <a:rPr lang="en-US" altLang="zh-TW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class="dropdown-menu"</a:t>
            </a: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&gt;</a:t>
            </a:r>
          </a:p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06:    &lt;li </a:t>
            </a:r>
            <a:r>
              <a:rPr lang="en-US" altLang="zh-TW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class="dropdown-header"</a:t>
            </a: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&gt;</a:t>
            </a:r>
            <a:r>
              <a:rPr lang="zh-TW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國內</a:t>
            </a: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&lt;/li&gt;</a:t>
            </a:r>
          </a:p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07:    &lt;li&gt;&lt;a </a:t>
            </a:r>
            <a:r>
              <a:rPr lang="en-US" altLang="zh-TW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href</a:t>
            </a: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="http://news.tvbs.com.tw/"&gt;TVBS</a:t>
            </a:r>
            <a:r>
              <a:rPr lang="zh-TW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新聞台</a:t>
            </a: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&lt;/a&gt;&lt;/li&gt;</a:t>
            </a:r>
          </a:p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08:    &lt;li&gt;&lt;a </a:t>
            </a:r>
            <a:r>
              <a:rPr lang="en-US" altLang="zh-TW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href</a:t>
            </a: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="http://www.setn.com/"&gt;</a:t>
            </a:r>
            <a:r>
              <a:rPr lang="zh-TW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三立新聞台</a:t>
            </a: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&lt;/a&gt;&lt;/li&gt;</a:t>
            </a:r>
          </a:p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09:    &lt;li </a:t>
            </a:r>
            <a:r>
              <a:rPr lang="en-US" altLang="zh-TW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class="divider"</a:t>
            </a: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&gt;&lt;/li&gt;</a:t>
            </a:r>
          </a:p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10:    &lt;li </a:t>
            </a:r>
            <a:r>
              <a:rPr lang="en-US" altLang="zh-TW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class="dropdown-header"</a:t>
            </a: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&gt;</a:t>
            </a:r>
            <a:r>
              <a:rPr lang="zh-TW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國外</a:t>
            </a: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&lt;/li&gt;</a:t>
            </a:r>
          </a:p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11:    &lt;li&gt;&lt;a </a:t>
            </a:r>
            <a:r>
              <a:rPr lang="en-US" altLang="zh-TW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href</a:t>
            </a: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="http://edition.cnn.com/"&gt;CNN&lt;/a&gt;&lt;/li&gt;</a:t>
            </a:r>
          </a:p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12:    &lt;li&gt;&lt;a </a:t>
            </a:r>
            <a:r>
              <a:rPr lang="en-US" altLang="zh-TW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href</a:t>
            </a: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="http://www.nhk.or.jp/"&gt;NHK&lt;/a&gt;&lt;/li&gt;</a:t>
            </a:r>
          </a:p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13:  &lt;/</a:t>
            </a:r>
            <a:r>
              <a:rPr lang="en-US" altLang="zh-TW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ul</a:t>
            </a: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&gt;</a:t>
            </a:r>
          </a:p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14:&lt;/div&gt;</a:t>
            </a:r>
          </a:p>
        </p:txBody>
      </p:sp>
      <p:pic>
        <p:nvPicPr>
          <p:cNvPr id="7" name="圖片 6"/>
          <p:cNvPicPr/>
          <p:nvPr/>
        </p:nvPicPr>
        <p:blipFill>
          <a:blip r:embed="rId4"/>
          <a:stretch>
            <a:fillRect/>
          </a:stretch>
        </p:blipFill>
        <p:spPr>
          <a:xfrm>
            <a:off x="5888222" y="2996952"/>
            <a:ext cx="2038562" cy="1774954"/>
          </a:xfrm>
          <a:prstGeom prst="rect">
            <a:avLst/>
          </a:prstGeom>
        </p:spPr>
      </p:pic>
      <p:pic>
        <p:nvPicPr>
          <p:cNvPr id="15" name="圖片 14"/>
          <p:cNvPicPr/>
          <p:nvPr/>
        </p:nvPicPr>
        <p:blipFill>
          <a:blip r:embed="rId5"/>
          <a:stretch>
            <a:fillRect/>
          </a:stretch>
        </p:blipFill>
        <p:spPr>
          <a:xfrm>
            <a:off x="5888222" y="4869160"/>
            <a:ext cx="2038562" cy="1774954"/>
          </a:xfrm>
          <a:prstGeom prst="rect">
            <a:avLst/>
          </a:prstGeom>
        </p:spPr>
      </p:pic>
      <p:sp>
        <p:nvSpPr>
          <p:cNvPr id="2" name="向下箭號 1"/>
          <p:cNvSpPr/>
          <p:nvPr/>
        </p:nvSpPr>
        <p:spPr>
          <a:xfrm>
            <a:off x="6907503" y="4653136"/>
            <a:ext cx="184777" cy="21602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07297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 descr="g_page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3880" y="6237312"/>
            <a:ext cx="1071562" cy="677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文字版面配置區 5"/>
          <p:cNvSpPr>
            <a:spLocks noGrp="1"/>
          </p:cNvSpPr>
          <p:nvPr>
            <p:ph type="body" sz="quarter" idx="10"/>
          </p:nvPr>
        </p:nvSpPr>
        <p:spPr>
          <a:xfrm>
            <a:off x="7740352" y="6195946"/>
            <a:ext cx="1212320" cy="317823"/>
          </a:xfrm>
        </p:spPr>
        <p:txBody>
          <a:bodyPr/>
          <a:lstStyle/>
          <a:p>
            <a:r>
              <a:rPr lang="en-US" altLang="zh-TW" dirty="0" smtClean="0"/>
              <a:t>P.16-6 ~ 7</a:t>
            </a:r>
          </a:p>
        </p:txBody>
      </p:sp>
      <p:sp>
        <p:nvSpPr>
          <p:cNvPr id="9" name="文字版面配置區 4">
            <a:hlinkClick r:id="rId3" action="ppaction://hlinksldjump"/>
          </p:cNvPr>
          <p:cNvSpPr txBox="1">
            <a:spLocks/>
          </p:cNvSpPr>
          <p:nvPr/>
        </p:nvSpPr>
        <p:spPr>
          <a:xfrm>
            <a:off x="8424936" y="836712"/>
            <a:ext cx="755576" cy="360040"/>
          </a:xfrm>
          <a:prstGeom prst="rect">
            <a:avLst/>
          </a:prstGeom>
          <a:gradFill>
            <a:gsLst>
              <a:gs pos="0">
                <a:schemeClr val="bg1"/>
              </a:gs>
              <a:gs pos="50000">
                <a:srgbClr val="F16237"/>
              </a:gs>
              <a:gs pos="100000">
                <a:srgbClr val="F16237"/>
              </a:gs>
            </a:gsLst>
            <a:lin ang="7800000" scaled="0"/>
          </a:gradFill>
          <a:ln>
            <a:solidFill>
              <a:schemeClr val="bg1"/>
            </a:solidFill>
          </a:ln>
          <a:effectLst>
            <a:outerShdw blurRad="25400" dist="12700" dir="13500000" algn="br" rotWithShape="0">
              <a:prstClr val="black">
                <a:alpha val="40000"/>
              </a:prstClr>
            </a:outerShdw>
          </a:effectLst>
        </p:spPr>
        <p:txBody>
          <a:bodyPr lIns="0" tIns="0" rIns="0" bIns="0" anchor="ctr" anchorCtr="0">
            <a:noAutofit/>
          </a:bodyPr>
          <a:lstStyle>
            <a:lvl1pPr algn="r">
              <a:spcBef>
                <a:spcPts val="0"/>
              </a:spcBef>
              <a:defRPr sz="140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>
                  <a:lumMod val="75000"/>
                </a:schemeClr>
              </a:buClr>
              <a:buSzPct val="100000"/>
              <a:buFontTx/>
              <a:buNone/>
              <a:tabLst/>
              <a:defRPr/>
            </a:pPr>
            <a:r>
              <a:rPr kumimoji="0" lang="zh-TW" altLang="en-US" sz="140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j-ea"/>
                <a:cs typeface="+mn-cs"/>
              </a:rPr>
              <a:t>回首頁</a:t>
            </a:r>
            <a:endParaRPr kumimoji="0" lang="zh-TW" altLang="en-US" sz="14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ea typeface="+mj-ea"/>
              <a:cs typeface="+mn-cs"/>
            </a:endParaRPr>
          </a:p>
        </p:txBody>
      </p:sp>
      <p:sp>
        <p:nvSpPr>
          <p:cNvPr id="7" name="內容版面配置區 7"/>
          <p:cNvSpPr>
            <a:spLocks noGrp="1"/>
          </p:cNvSpPr>
          <p:nvPr>
            <p:ph sz="quarter" idx="1"/>
          </p:nvPr>
        </p:nvSpPr>
        <p:spPr>
          <a:xfrm>
            <a:off x="366940" y="692696"/>
            <a:ext cx="8237508" cy="6048672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zh-TW" dirty="0" smtClean="0"/>
              <a:t>16-3</a:t>
            </a:r>
            <a:r>
              <a:rPr lang="zh-TW" altLang="en-US" dirty="0" smtClean="0"/>
              <a:t> 按鈕</a:t>
            </a:r>
            <a:r>
              <a:rPr lang="zh-TW" altLang="en-US" dirty="0"/>
              <a:t>群組 </a:t>
            </a:r>
            <a:r>
              <a:rPr lang="en-US" altLang="zh-TW" dirty="0"/>
              <a:t>(button group</a:t>
            </a:r>
            <a:r>
              <a:rPr lang="en-US" altLang="zh-TW" dirty="0" smtClean="0"/>
              <a:t>)</a:t>
            </a:r>
          </a:p>
          <a:p>
            <a:pPr lvl="1">
              <a:lnSpc>
                <a:spcPct val="100000"/>
              </a:lnSpc>
            </a:pPr>
            <a:r>
              <a:rPr lang="zh-TW" altLang="en-US" b="1" dirty="0" smtClean="0"/>
              <a:t>按鈕</a:t>
            </a:r>
            <a:r>
              <a:rPr lang="zh-TW" altLang="en-US" b="1" dirty="0"/>
              <a:t>群組 </a:t>
            </a:r>
            <a:r>
              <a:rPr lang="en-US" altLang="zh-TW" dirty="0"/>
              <a:t>(button group) </a:t>
            </a:r>
            <a:r>
              <a:rPr lang="zh-TW" altLang="en-US" dirty="0"/>
              <a:t>元件用來將數個按鈕群組在一起</a:t>
            </a:r>
            <a:r>
              <a:rPr lang="zh-TW" altLang="en-US" dirty="0" smtClean="0"/>
              <a:t>，</a:t>
            </a:r>
            <a:r>
              <a:rPr lang="zh-TW" altLang="zh-TW" dirty="0"/>
              <a:t>下面是一個</a:t>
            </a:r>
            <a:r>
              <a:rPr lang="zh-TW" altLang="zh-TW" dirty="0" smtClean="0"/>
              <a:t>例子</a:t>
            </a:r>
            <a:r>
              <a:rPr lang="zh-TW" altLang="en-US" dirty="0"/>
              <a:t>。</a:t>
            </a:r>
            <a:endParaRPr lang="en-US" altLang="zh-TW" dirty="0" smtClean="0"/>
          </a:p>
          <a:p>
            <a:pPr lvl="1">
              <a:lnSpc>
                <a:spcPct val="100000"/>
              </a:lnSpc>
            </a:pPr>
            <a:endParaRPr lang="en-US" altLang="zh-TW" dirty="0" smtClean="0"/>
          </a:p>
        </p:txBody>
      </p:sp>
      <p:sp>
        <p:nvSpPr>
          <p:cNvPr id="13" name="矩形 12"/>
          <p:cNvSpPr/>
          <p:nvPr/>
        </p:nvSpPr>
        <p:spPr>
          <a:xfrm>
            <a:off x="394913" y="2158047"/>
            <a:ext cx="8030023" cy="33239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01:&lt;div </a:t>
            </a:r>
            <a:r>
              <a:rPr lang="en-US" altLang="zh-TW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class="</a:t>
            </a:r>
            <a:r>
              <a:rPr lang="en-US" altLang="zh-TW" sz="14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btn</a:t>
            </a:r>
            <a:r>
              <a:rPr lang="en-US" altLang="zh-TW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-group" role="group"</a:t>
            </a: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&gt;</a:t>
            </a:r>
          </a:p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02:  &lt;button type="button" class="</a:t>
            </a:r>
            <a:r>
              <a:rPr lang="en-US" altLang="zh-TW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btn</a:t>
            </a: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 </a:t>
            </a:r>
            <a:r>
              <a:rPr lang="en-US" altLang="zh-TW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btn</a:t>
            </a: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-default"&gt;</a:t>
            </a:r>
            <a:r>
              <a:rPr lang="zh-TW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機票</a:t>
            </a: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&lt;/button&gt;</a:t>
            </a:r>
          </a:p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03:  &lt;button type="button" class="</a:t>
            </a:r>
            <a:r>
              <a:rPr lang="en-US" altLang="zh-TW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btn</a:t>
            </a: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 </a:t>
            </a:r>
            <a:r>
              <a:rPr lang="en-US" altLang="zh-TW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btn</a:t>
            </a: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-default"&gt;</a:t>
            </a:r>
            <a:r>
              <a:rPr lang="zh-TW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訂房</a:t>
            </a: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&lt;/button&gt;</a:t>
            </a:r>
          </a:p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04:  &lt;button type="button" class="</a:t>
            </a:r>
            <a:r>
              <a:rPr lang="en-US" altLang="zh-TW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btn</a:t>
            </a: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 </a:t>
            </a:r>
            <a:r>
              <a:rPr lang="en-US" altLang="zh-TW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btn</a:t>
            </a: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-default"&gt;</a:t>
            </a:r>
            <a:r>
              <a:rPr lang="zh-TW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團體</a:t>
            </a: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&lt;/button&gt;</a:t>
            </a:r>
          </a:p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05:&lt;/div&gt;</a:t>
            </a:r>
          </a:p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06:&lt;div </a:t>
            </a:r>
            <a:r>
              <a:rPr lang="en-US" altLang="zh-TW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class="</a:t>
            </a:r>
            <a:r>
              <a:rPr lang="en-US" altLang="zh-TW" sz="14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btn</a:t>
            </a:r>
            <a:r>
              <a:rPr lang="en-US" altLang="zh-TW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-group </a:t>
            </a:r>
            <a:r>
              <a:rPr lang="en-US" altLang="zh-TW" sz="14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btn</a:t>
            </a:r>
            <a:r>
              <a:rPr lang="en-US" altLang="zh-TW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-group-vertical" role="group"</a:t>
            </a: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&gt;</a:t>
            </a:r>
          </a:p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07:  &lt;button type="button" class="</a:t>
            </a:r>
            <a:r>
              <a:rPr lang="en-US" altLang="zh-TW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btn</a:t>
            </a: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 </a:t>
            </a:r>
            <a:r>
              <a:rPr lang="en-US" altLang="zh-TW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btn</a:t>
            </a: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-default"&gt;</a:t>
            </a:r>
            <a:r>
              <a:rPr lang="zh-TW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機票</a:t>
            </a: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&lt;/button&gt;</a:t>
            </a:r>
          </a:p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08:  &lt;button type="button" class="</a:t>
            </a:r>
            <a:r>
              <a:rPr lang="en-US" altLang="zh-TW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btn</a:t>
            </a: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 </a:t>
            </a:r>
            <a:r>
              <a:rPr lang="en-US" altLang="zh-TW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btn</a:t>
            </a: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-default"&gt;</a:t>
            </a:r>
            <a:r>
              <a:rPr lang="zh-TW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訂房</a:t>
            </a: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&lt;/button&gt;</a:t>
            </a:r>
          </a:p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09:  &lt;button type="button" class="</a:t>
            </a:r>
            <a:r>
              <a:rPr lang="en-US" altLang="zh-TW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btn</a:t>
            </a: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 </a:t>
            </a:r>
            <a:r>
              <a:rPr lang="en-US" altLang="zh-TW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btn</a:t>
            </a: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-default"&gt;</a:t>
            </a:r>
            <a:r>
              <a:rPr lang="zh-TW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團體</a:t>
            </a: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&lt;/button&gt;</a:t>
            </a:r>
          </a:p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10:&lt;/div&gt;</a:t>
            </a:r>
          </a:p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11:&lt;div </a:t>
            </a:r>
            <a:r>
              <a:rPr lang="en-US" altLang="zh-TW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class="</a:t>
            </a:r>
            <a:r>
              <a:rPr lang="en-US" altLang="zh-TW" sz="14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btn</a:t>
            </a:r>
            <a:r>
              <a:rPr lang="en-US" altLang="zh-TW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-group </a:t>
            </a:r>
            <a:r>
              <a:rPr lang="en-US" altLang="zh-TW" sz="14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btn</a:t>
            </a:r>
            <a:r>
              <a:rPr lang="en-US" altLang="zh-TW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-group-justified" role="group"</a:t>
            </a: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&gt;</a:t>
            </a:r>
          </a:p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12:  &lt;a </a:t>
            </a:r>
            <a:r>
              <a:rPr lang="en-US" altLang="zh-TW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href</a:t>
            </a: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="item1.html" class="</a:t>
            </a:r>
            <a:r>
              <a:rPr lang="en-US" altLang="zh-TW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btn</a:t>
            </a: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 </a:t>
            </a:r>
            <a:r>
              <a:rPr lang="en-US" altLang="zh-TW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btn</a:t>
            </a: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-default"&gt;</a:t>
            </a:r>
            <a:r>
              <a:rPr lang="zh-TW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機票</a:t>
            </a: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&lt;/a&gt;</a:t>
            </a:r>
          </a:p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13:  &lt;a </a:t>
            </a:r>
            <a:r>
              <a:rPr lang="en-US" altLang="zh-TW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href</a:t>
            </a: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="item2.html" class="</a:t>
            </a:r>
            <a:r>
              <a:rPr lang="en-US" altLang="zh-TW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btn</a:t>
            </a: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 </a:t>
            </a:r>
            <a:r>
              <a:rPr lang="en-US" altLang="zh-TW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btn</a:t>
            </a: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-default"&gt;</a:t>
            </a:r>
            <a:r>
              <a:rPr lang="zh-TW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訂房</a:t>
            </a: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&lt;/a&gt;</a:t>
            </a:r>
          </a:p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14:  &lt;a </a:t>
            </a:r>
            <a:r>
              <a:rPr lang="en-US" altLang="zh-TW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href</a:t>
            </a: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="item3.html" class="</a:t>
            </a:r>
            <a:r>
              <a:rPr lang="en-US" altLang="zh-TW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btn</a:t>
            </a: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 </a:t>
            </a:r>
            <a:r>
              <a:rPr lang="en-US" altLang="zh-TW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btn</a:t>
            </a: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-default"&gt;</a:t>
            </a:r>
            <a:r>
              <a:rPr lang="zh-TW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團體</a:t>
            </a: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&lt;/a&gt;</a:t>
            </a:r>
          </a:p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15:&lt;/div&gt;</a:t>
            </a:r>
          </a:p>
        </p:txBody>
      </p:sp>
      <p:pic>
        <p:nvPicPr>
          <p:cNvPr id="14" name="圖片 13"/>
          <p:cNvPicPr/>
          <p:nvPr/>
        </p:nvPicPr>
        <p:blipFill>
          <a:blip r:embed="rId4"/>
          <a:stretch>
            <a:fillRect/>
          </a:stretch>
        </p:blipFill>
        <p:spPr>
          <a:xfrm>
            <a:off x="5081590" y="4592538"/>
            <a:ext cx="3343346" cy="1500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644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 descr="g_page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3880" y="6237312"/>
            <a:ext cx="1071562" cy="677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文字版面配置區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 smtClean="0"/>
              <a:t>P.16-8~9</a:t>
            </a:r>
            <a:endParaRPr lang="zh-TW" altLang="en-US" dirty="0"/>
          </a:p>
        </p:txBody>
      </p:sp>
      <p:sp>
        <p:nvSpPr>
          <p:cNvPr id="6" name="內容版面配置區 7"/>
          <p:cNvSpPr>
            <a:spLocks noGrp="1"/>
          </p:cNvSpPr>
          <p:nvPr>
            <p:ph sz="quarter" idx="1"/>
          </p:nvPr>
        </p:nvSpPr>
        <p:spPr>
          <a:xfrm>
            <a:off x="366940" y="620688"/>
            <a:ext cx="8435784" cy="612068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zh-TW" dirty="0" smtClean="0"/>
              <a:t>16-4</a:t>
            </a:r>
            <a:r>
              <a:rPr lang="zh-TW" altLang="en-US" dirty="0" smtClean="0"/>
              <a:t> 縮圖 </a:t>
            </a:r>
            <a:r>
              <a:rPr lang="en-US" altLang="zh-TW" dirty="0" smtClean="0"/>
              <a:t>(thumbnail)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endParaRPr lang="zh-TW" altLang="en-US" sz="1200" dirty="0" smtClean="0"/>
          </a:p>
          <a:p>
            <a:pPr lvl="1">
              <a:lnSpc>
                <a:spcPct val="100000"/>
              </a:lnSpc>
            </a:pPr>
            <a:r>
              <a:rPr lang="zh-TW" altLang="zh-TW" b="1" dirty="0" smtClean="0"/>
              <a:t>縮圖</a:t>
            </a:r>
            <a:r>
              <a:rPr lang="en-US" altLang="zh-TW" dirty="0" smtClean="0"/>
              <a:t> (thumbnail) </a:t>
            </a:r>
            <a:r>
              <a:rPr lang="zh-TW" altLang="zh-TW" dirty="0" smtClean="0"/>
              <a:t>元件是網格系統的延伸，用來以網格的形式顯示圖片、影片、文字或其它內容，下面是一個例子。</a:t>
            </a:r>
            <a:endParaRPr lang="en-US" altLang="zh-TW" dirty="0" smtClean="0"/>
          </a:p>
          <a:p>
            <a:pPr marL="342900" lvl="1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altLang="zh-TW" dirty="0" smtClean="0"/>
          </a:p>
        </p:txBody>
      </p:sp>
      <p:sp>
        <p:nvSpPr>
          <p:cNvPr id="9" name="文字版面配置區 4">
            <a:hlinkClick r:id="rId3" action="ppaction://hlinksldjump"/>
          </p:cNvPr>
          <p:cNvSpPr txBox="1">
            <a:spLocks/>
          </p:cNvSpPr>
          <p:nvPr/>
        </p:nvSpPr>
        <p:spPr>
          <a:xfrm>
            <a:off x="8424936" y="917919"/>
            <a:ext cx="755576" cy="360040"/>
          </a:xfrm>
          <a:prstGeom prst="rect">
            <a:avLst/>
          </a:prstGeom>
          <a:gradFill>
            <a:gsLst>
              <a:gs pos="0">
                <a:schemeClr val="bg1"/>
              </a:gs>
              <a:gs pos="50000">
                <a:srgbClr val="F16237"/>
              </a:gs>
              <a:gs pos="100000">
                <a:srgbClr val="F16237"/>
              </a:gs>
            </a:gsLst>
            <a:lin ang="7800000" scaled="0"/>
          </a:gradFill>
          <a:ln>
            <a:solidFill>
              <a:schemeClr val="bg1"/>
            </a:solidFill>
          </a:ln>
          <a:effectLst>
            <a:outerShdw blurRad="25400" dist="12700" dir="13500000" algn="br" rotWithShape="0">
              <a:prstClr val="black">
                <a:alpha val="40000"/>
              </a:prstClr>
            </a:outerShdw>
          </a:effectLst>
        </p:spPr>
        <p:txBody>
          <a:bodyPr lIns="0" tIns="0" rIns="0" bIns="0" anchor="ctr" anchorCtr="0">
            <a:noAutofit/>
          </a:bodyPr>
          <a:lstStyle>
            <a:lvl1pPr algn="r">
              <a:spcBef>
                <a:spcPts val="0"/>
              </a:spcBef>
              <a:defRPr sz="140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>
                  <a:lumMod val="75000"/>
                </a:schemeClr>
              </a:buClr>
              <a:buSzPct val="100000"/>
              <a:buFontTx/>
              <a:buNone/>
              <a:tabLst/>
              <a:defRPr/>
            </a:pPr>
            <a:r>
              <a:rPr kumimoji="0" lang="zh-TW" altLang="en-US" sz="140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j-ea"/>
                <a:cs typeface="+mn-cs"/>
              </a:rPr>
              <a:t>回首頁</a:t>
            </a:r>
            <a:endParaRPr kumimoji="0" lang="zh-TW" altLang="en-US" sz="14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ea typeface="+mj-ea"/>
              <a:cs typeface="+mn-cs"/>
            </a:endParaRPr>
          </a:p>
        </p:txBody>
      </p:sp>
      <p:pic>
        <p:nvPicPr>
          <p:cNvPr id="11" name="圖片 10"/>
          <p:cNvPicPr/>
          <p:nvPr/>
        </p:nvPicPr>
        <p:blipFill>
          <a:blip r:embed="rId4"/>
          <a:stretch>
            <a:fillRect/>
          </a:stretch>
        </p:blipFill>
        <p:spPr>
          <a:xfrm>
            <a:off x="1300506" y="2492896"/>
            <a:ext cx="3612820" cy="2952328"/>
          </a:xfrm>
          <a:prstGeom prst="rect">
            <a:avLst/>
          </a:prstGeom>
        </p:spPr>
      </p:pic>
      <p:pic>
        <p:nvPicPr>
          <p:cNvPr id="12" name="圖片 11"/>
          <p:cNvPicPr/>
          <p:nvPr/>
        </p:nvPicPr>
        <p:blipFill>
          <a:blip r:embed="rId5"/>
          <a:stretch>
            <a:fillRect/>
          </a:stretch>
        </p:blipFill>
        <p:spPr>
          <a:xfrm>
            <a:off x="5076056" y="2492896"/>
            <a:ext cx="2884682" cy="295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697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 descr="g_page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3880" y="6237312"/>
            <a:ext cx="1071562" cy="677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文字版面配置區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 smtClean="0"/>
              <a:t>P.16-8</a:t>
            </a:r>
            <a:endParaRPr lang="zh-TW" altLang="en-US" dirty="0"/>
          </a:p>
        </p:txBody>
      </p:sp>
      <p:sp>
        <p:nvSpPr>
          <p:cNvPr id="9" name="矩形 8"/>
          <p:cNvSpPr/>
          <p:nvPr/>
        </p:nvSpPr>
        <p:spPr>
          <a:xfrm>
            <a:off x="480490" y="836712"/>
            <a:ext cx="7591609" cy="52604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indent="60325">
              <a:lnSpc>
                <a:spcPts val="1300"/>
              </a:lnSpc>
              <a:spcAft>
                <a:spcPts val="0"/>
              </a:spcAft>
            </a:pPr>
            <a:r>
              <a:rPr lang="en-US" altLang="zh-TW" sz="13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01:&lt;div class="container"&gt;</a:t>
            </a:r>
          </a:p>
          <a:p>
            <a:pPr indent="60325">
              <a:lnSpc>
                <a:spcPts val="1300"/>
              </a:lnSpc>
              <a:spcAft>
                <a:spcPts val="0"/>
              </a:spcAft>
            </a:pPr>
            <a:r>
              <a:rPr lang="en-US" altLang="zh-TW" sz="13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02:  &lt;div class="row"&gt;</a:t>
            </a:r>
          </a:p>
          <a:p>
            <a:pPr indent="60325">
              <a:lnSpc>
                <a:spcPts val="1300"/>
              </a:lnSpc>
              <a:spcAft>
                <a:spcPts val="0"/>
              </a:spcAft>
            </a:pPr>
            <a:r>
              <a:rPr lang="en-US" altLang="zh-TW" sz="13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03:    &lt;div class="col-sm-6 col-md-4"&gt;</a:t>
            </a:r>
          </a:p>
          <a:p>
            <a:pPr indent="60325">
              <a:lnSpc>
                <a:spcPts val="1300"/>
              </a:lnSpc>
              <a:spcAft>
                <a:spcPts val="0"/>
              </a:spcAft>
            </a:pPr>
            <a:r>
              <a:rPr lang="en-US" altLang="zh-TW" sz="13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04:      &lt;div </a:t>
            </a:r>
            <a:r>
              <a:rPr lang="en-US" altLang="zh-TW" sz="13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class="thumbnail</a:t>
            </a:r>
            <a:r>
              <a:rPr lang="en-US" altLang="zh-TW" sz="13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"&gt;</a:t>
            </a:r>
          </a:p>
          <a:p>
            <a:pPr indent="60325">
              <a:lnSpc>
                <a:spcPts val="1300"/>
              </a:lnSpc>
              <a:spcAft>
                <a:spcPts val="0"/>
              </a:spcAft>
            </a:pPr>
            <a:r>
              <a:rPr lang="en-US" altLang="zh-TW" sz="13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05:        &lt;</a:t>
            </a:r>
            <a:r>
              <a:rPr lang="en-US" altLang="zh-TW" sz="13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img</a:t>
            </a:r>
            <a:r>
              <a:rPr lang="en-US" altLang="zh-TW" sz="13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 </a:t>
            </a:r>
            <a:r>
              <a:rPr lang="en-US" altLang="zh-TW" sz="13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src</a:t>
            </a:r>
            <a:r>
              <a:rPr lang="en-US" altLang="zh-TW" sz="13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="Czech1.jpg"&gt;</a:t>
            </a:r>
          </a:p>
          <a:p>
            <a:pPr indent="60325">
              <a:lnSpc>
                <a:spcPts val="1300"/>
              </a:lnSpc>
              <a:spcAft>
                <a:spcPts val="0"/>
              </a:spcAft>
            </a:pPr>
            <a:r>
              <a:rPr lang="en-US" altLang="zh-TW" sz="13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06:        &lt;div class="caption"&gt;</a:t>
            </a:r>
          </a:p>
          <a:p>
            <a:pPr indent="60325">
              <a:lnSpc>
                <a:spcPts val="1300"/>
              </a:lnSpc>
              <a:spcAft>
                <a:spcPts val="0"/>
              </a:spcAft>
            </a:pPr>
            <a:r>
              <a:rPr lang="en-US" altLang="zh-TW" sz="13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07:          &lt;h3&gt;</a:t>
            </a:r>
            <a:r>
              <a:rPr lang="zh-TW" altLang="en-US" sz="13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捷克紀行</a:t>
            </a:r>
            <a:r>
              <a:rPr lang="en-US" altLang="zh-TW" sz="13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1&lt;/h3&gt;</a:t>
            </a:r>
          </a:p>
          <a:p>
            <a:pPr indent="60325">
              <a:lnSpc>
                <a:spcPts val="1300"/>
              </a:lnSpc>
              <a:spcAft>
                <a:spcPts val="0"/>
              </a:spcAft>
            </a:pPr>
            <a:r>
              <a:rPr lang="en-US" altLang="zh-TW" sz="13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08:          &lt;p&gt;&lt;a </a:t>
            </a:r>
            <a:r>
              <a:rPr lang="en-US" altLang="zh-TW" sz="13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href</a:t>
            </a:r>
            <a:r>
              <a:rPr lang="en-US" altLang="zh-TW" sz="13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="1.html" class="</a:t>
            </a:r>
            <a:r>
              <a:rPr lang="en-US" altLang="zh-TW" sz="13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btn</a:t>
            </a:r>
            <a:r>
              <a:rPr lang="en-US" altLang="zh-TW" sz="13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 </a:t>
            </a:r>
            <a:r>
              <a:rPr lang="en-US" altLang="zh-TW" sz="13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btn</a:t>
            </a:r>
            <a:r>
              <a:rPr lang="en-US" altLang="zh-TW" sz="13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-primary" role="button"&gt;</a:t>
            </a:r>
            <a:r>
              <a:rPr lang="zh-TW" altLang="en-US" sz="13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詳細內容</a:t>
            </a:r>
            <a:r>
              <a:rPr lang="en-US" altLang="zh-TW" sz="13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&lt;/a&gt;&lt;/p&gt;</a:t>
            </a:r>
          </a:p>
          <a:p>
            <a:pPr indent="60325">
              <a:lnSpc>
                <a:spcPts val="1300"/>
              </a:lnSpc>
              <a:spcAft>
                <a:spcPts val="0"/>
              </a:spcAft>
            </a:pPr>
            <a:r>
              <a:rPr lang="en-US" altLang="zh-TW" sz="13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09:        &lt;/div&gt;</a:t>
            </a:r>
          </a:p>
          <a:p>
            <a:pPr indent="60325">
              <a:lnSpc>
                <a:spcPts val="1300"/>
              </a:lnSpc>
              <a:spcAft>
                <a:spcPts val="0"/>
              </a:spcAft>
            </a:pPr>
            <a:r>
              <a:rPr lang="en-US" altLang="zh-TW" sz="13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10:      &lt;/div&gt;</a:t>
            </a:r>
          </a:p>
          <a:p>
            <a:pPr indent="60325">
              <a:lnSpc>
                <a:spcPts val="1300"/>
              </a:lnSpc>
              <a:spcAft>
                <a:spcPts val="0"/>
              </a:spcAft>
            </a:pPr>
            <a:r>
              <a:rPr lang="en-US" altLang="zh-TW" sz="13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11:    &lt;/div&gt;</a:t>
            </a:r>
          </a:p>
          <a:p>
            <a:pPr indent="60325">
              <a:lnSpc>
                <a:spcPts val="1300"/>
              </a:lnSpc>
              <a:spcAft>
                <a:spcPts val="0"/>
              </a:spcAft>
            </a:pPr>
            <a:r>
              <a:rPr lang="en-US" altLang="zh-TW" sz="13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12:    &lt;div class="col-sm-6 col-md-4"&gt;</a:t>
            </a:r>
          </a:p>
          <a:p>
            <a:pPr indent="60325">
              <a:lnSpc>
                <a:spcPts val="1300"/>
              </a:lnSpc>
              <a:spcAft>
                <a:spcPts val="0"/>
              </a:spcAft>
            </a:pPr>
            <a:r>
              <a:rPr lang="en-US" altLang="zh-TW" sz="13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13:      &lt;div </a:t>
            </a:r>
            <a:r>
              <a:rPr lang="en-US" altLang="zh-TW" sz="13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class="thumbnail"</a:t>
            </a:r>
            <a:r>
              <a:rPr lang="en-US" altLang="zh-TW" sz="13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&gt;</a:t>
            </a:r>
          </a:p>
          <a:p>
            <a:pPr indent="60325">
              <a:lnSpc>
                <a:spcPts val="1300"/>
              </a:lnSpc>
              <a:spcAft>
                <a:spcPts val="0"/>
              </a:spcAft>
            </a:pPr>
            <a:r>
              <a:rPr lang="en-US" altLang="zh-TW" sz="13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14:        &lt;</a:t>
            </a:r>
            <a:r>
              <a:rPr lang="en-US" altLang="zh-TW" sz="13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img</a:t>
            </a:r>
            <a:r>
              <a:rPr lang="en-US" altLang="zh-TW" sz="13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 </a:t>
            </a:r>
            <a:r>
              <a:rPr lang="en-US" altLang="zh-TW" sz="13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src</a:t>
            </a:r>
            <a:r>
              <a:rPr lang="en-US" altLang="zh-TW" sz="13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="Czech2.jpg"&gt;</a:t>
            </a:r>
          </a:p>
          <a:p>
            <a:pPr indent="60325">
              <a:lnSpc>
                <a:spcPts val="1300"/>
              </a:lnSpc>
              <a:spcAft>
                <a:spcPts val="0"/>
              </a:spcAft>
            </a:pPr>
            <a:r>
              <a:rPr lang="en-US" altLang="zh-TW" sz="13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15:        &lt;div class="caption"&gt;</a:t>
            </a:r>
          </a:p>
          <a:p>
            <a:pPr indent="60325">
              <a:lnSpc>
                <a:spcPts val="1300"/>
              </a:lnSpc>
              <a:spcAft>
                <a:spcPts val="0"/>
              </a:spcAft>
            </a:pPr>
            <a:r>
              <a:rPr lang="en-US" altLang="zh-TW" sz="13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16:          &lt;h3&gt;</a:t>
            </a:r>
            <a:r>
              <a:rPr lang="zh-TW" altLang="en-US" sz="13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捷克紀行</a:t>
            </a:r>
            <a:r>
              <a:rPr lang="en-US" altLang="zh-TW" sz="13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2&lt;/h3&gt;</a:t>
            </a:r>
          </a:p>
          <a:p>
            <a:pPr indent="60325">
              <a:lnSpc>
                <a:spcPts val="1300"/>
              </a:lnSpc>
              <a:spcAft>
                <a:spcPts val="0"/>
              </a:spcAft>
            </a:pPr>
            <a:r>
              <a:rPr lang="en-US" altLang="zh-TW" sz="13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17</a:t>
            </a:r>
            <a:r>
              <a:rPr lang="en-US" altLang="zh-TW" sz="13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:          &lt;p&gt;&lt;a </a:t>
            </a:r>
            <a:r>
              <a:rPr lang="en-US" altLang="zh-TW" sz="13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href</a:t>
            </a:r>
            <a:r>
              <a:rPr lang="en-US" altLang="zh-TW" sz="13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="2.html" class="</a:t>
            </a:r>
            <a:r>
              <a:rPr lang="en-US" altLang="zh-TW" sz="13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btn</a:t>
            </a:r>
            <a:r>
              <a:rPr lang="en-US" altLang="zh-TW" sz="13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 </a:t>
            </a:r>
            <a:r>
              <a:rPr lang="en-US" altLang="zh-TW" sz="13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btn</a:t>
            </a:r>
            <a:r>
              <a:rPr lang="en-US" altLang="zh-TW" sz="13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-primary" role="button"&gt;</a:t>
            </a:r>
            <a:r>
              <a:rPr lang="zh-TW" altLang="en-US" sz="13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詳細內容</a:t>
            </a:r>
            <a:r>
              <a:rPr lang="en-US" altLang="zh-TW" sz="13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&lt;/a&gt;&lt;/p&gt;</a:t>
            </a:r>
          </a:p>
          <a:p>
            <a:pPr indent="60325">
              <a:lnSpc>
                <a:spcPts val="1300"/>
              </a:lnSpc>
              <a:spcAft>
                <a:spcPts val="0"/>
              </a:spcAft>
            </a:pPr>
            <a:r>
              <a:rPr lang="en-US" altLang="zh-TW" sz="13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18:        &lt;/div&gt;</a:t>
            </a:r>
          </a:p>
          <a:p>
            <a:pPr indent="60325">
              <a:lnSpc>
                <a:spcPts val="1300"/>
              </a:lnSpc>
              <a:spcAft>
                <a:spcPts val="0"/>
              </a:spcAft>
            </a:pPr>
            <a:r>
              <a:rPr lang="en-US" altLang="zh-TW" sz="13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19:      &lt;/div&gt;</a:t>
            </a:r>
          </a:p>
          <a:p>
            <a:pPr indent="60325">
              <a:lnSpc>
                <a:spcPts val="1300"/>
              </a:lnSpc>
              <a:spcAft>
                <a:spcPts val="0"/>
              </a:spcAft>
            </a:pPr>
            <a:r>
              <a:rPr lang="en-US" altLang="zh-TW" sz="13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20:    &lt;/div&gt;</a:t>
            </a:r>
          </a:p>
          <a:p>
            <a:pPr indent="60325">
              <a:lnSpc>
                <a:spcPts val="1300"/>
              </a:lnSpc>
              <a:spcAft>
                <a:spcPts val="0"/>
              </a:spcAft>
            </a:pPr>
            <a:r>
              <a:rPr lang="en-US" altLang="zh-TW" sz="13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21:    &lt;div class="col-sm-6 col-md-4"&gt;</a:t>
            </a:r>
          </a:p>
          <a:p>
            <a:pPr indent="60325">
              <a:lnSpc>
                <a:spcPts val="1300"/>
              </a:lnSpc>
              <a:spcAft>
                <a:spcPts val="0"/>
              </a:spcAft>
            </a:pPr>
            <a:r>
              <a:rPr lang="en-US" altLang="zh-TW" sz="13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22:      &lt;div </a:t>
            </a:r>
            <a:r>
              <a:rPr lang="en-US" altLang="zh-TW" sz="13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class="thumbnail"</a:t>
            </a:r>
            <a:r>
              <a:rPr lang="en-US" altLang="zh-TW" sz="13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&gt;</a:t>
            </a:r>
          </a:p>
          <a:p>
            <a:pPr indent="60325">
              <a:lnSpc>
                <a:spcPts val="1300"/>
              </a:lnSpc>
              <a:spcAft>
                <a:spcPts val="0"/>
              </a:spcAft>
            </a:pPr>
            <a:r>
              <a:rPr lang="en-US" altLang="zh-TW" sz="13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23:        &lt;</a:t>
            </a:r>
            <a:r>
              <a:rPr lang="en-US" altLang="zh-TW" sz="13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img</a:t>
            </a:r>
            <a:r>
              <a:rPr lang="en-US" altLang="zh-TW" sz="13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 </a:t>
            </a:r>
            <a:r>
              <a:rPr lang="en-US" altLang="zh-TW" sz="13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src</a:t>
            </a:r>
            <a:r>
              <a:rPr lang="en-US" altLang="zh-TW" sz="13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="Czech3.jpg"&gt;</a:t>
            </a:r>
          </a:p>
          <a:p>
            <a:pPr indent="60325">
              <a:lnSpc>
                <a:spcPts val="1300"/>
              </a:lnSpc>
              <a:spcAft>
                <a:spcPts val="0"/>
              </a:spcAft>
            </a:pPr>
            <a:r>
              <a:rPr lang="en-US" altLang="zh-TW" sz="13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24:        &lt;div class="caption"&gt;</a:t>
            </a:r>
          </a:p>
          <a:p>
            <a:pPr indent="60325">
              <a:lnSpc>
                <a:spcPts val="1300"/>
              </a:lnSpc>
              <a:spcAft>
                <a:spcPts val="0"/>
              </a:spcAft>
            </a:pPr>
            <a:r>
              <a:rPr lang="en-US" altLang="zh-TW" sz="13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25:          &lt;h3&gt;</a:t>
            </a:r>
            <a:r>
              <a:rPr lang="zh-TW" altLang="en-US" sz="13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捷克紀行</a:t>
            </a:r>
            <a:r>
              <a:rPr lang="en-US" altLang="zh-TW" sz="13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3&lt;/h3&gt;</a:t>
            </a:r>
          </a:p>
          <a:p>
            <a:pPr indent="60325">
              <a:lnSpc>
                <a:spcPts val="1300"/>
              </a:lnSpc>
              <a:spcAft>
                <a:spcPts val="0"/>
              </a:spcAft>
            </a:pPr>
            <a:r>
              <a:rPr lang="en-US" altLang="zh-TW" sz="13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26:          &lt;p&gt;&lt;a </a:t>
            </a:r>
            <a:r>
              <a:rPr lang="en-US" altLang="zh-TW" sz="13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href</a:t>
            </a:r>
            <a:r>
              <a:rPr lang="en-US" altLang="zh-TW" sz="13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="3.html" class="</a:t>
            </a:r>
            <a:r>
              <a:rPr lang="en-US" altLang="zh-TW" sz="13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btn</a:t>
            </a:r>
            <a:r>
              <a:rPr lang="en-US" altLang="zh-TW" sz="13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 </a:t>
            </a:r>
            <a:r>
              <a:rPr lang="en-US" altLang="zh-TW" sz="13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btn</a:t>
            </a:r>
            <a:r>
              <a:rPr lang="en-US" altLang="zh-TW" sz="13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-primary" role="button"&gt;</a:t>
            </a:r>
            <a:r>
              <a:rPr lang="zh-TW" altLang="en-US" sz="13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詳細內容</a:t>
            </a:r>
            <a:r>
              <a:rPr lang="en-US" altLang="zh-TW" sz="13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&lt;/a&gt;&lt;/p&gt;</a:t>
            </a:r>
          </a:p>
          <a:p>
            <a:pPr indent="60325">
              <a:lnSpc>
                <a:spcPts val="1300"/>
              </a:lnSpc>
              <a:spcAft>
                <a:spcPts val="0"/>
              </a:spcAft>
            </a:pPr>
            <a:r>
              <a:rPr lang="en-US" altLang="zh-TW" sz="13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27:        &lt;/div&gt;</a:t>
            </a:r>
          </a:p>
          <a:p>
            <a:pPr indent="60325">
              <a:lnSpc>
                <a:spcPts val="1300"/>
              </a:lnSpc>
              <a:spcAft>
                <a:spcPts val="0"/>
              </a:spcAft>
            </a:pPr>
            <a:r>
              <a:rPr lang="en-US" altLang="zh-TW" sz="13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28:      &lt;/div&gt;</a:t>
            </a:r>
          </a:p>
          <a:p>
            <a:pPr indent="60325">
              <a:lnSpc>
                <a:spcPts val="1300"/>
              </a:lnSpc>
              <a:spcAft>
                <a:spcPts val="0"/>
              </a:spcAft>
            </a:pPr>
            <a:r>
              <a:rPr lang="en-US" altLang="zh-TW" sz="13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29:    &lt;/div&gt;</a:t>
            </a:r>
          </a:p>
          <a:p>
            <a:pPr indent="60325">
              <a:lnSpc>
                <a:spcPts val="1300"/>
              </a:lnSpc>
              <a:spcAft>
                <a:spcPts val="0"/>
              </a:spcAft>
            </a:pPr>
            <a:r>
              <a:rPr lang="en-US" altLang="zh-TW" sz="13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30:  &lt;/div&gt;</a:t>
            </a:r>
          </a:p>
          <a:p>
            <a:pPr indent="60325">
              <a:lnSpc>
                <a:spcPts val="1300"/>
              </a:lnSpc>
              <a:spcAft>
                <a:spcPts val="0"/>
              </a:spcAft>
            </a:pPr>
            <a:r>
              <a:rPr lang="en-US" altLang="zh-TW" sz="13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31:&lt;/div&gt;</a:t>
            </a:r>
          </a:p>
        </p:txBody>
      </p:sp>
      <p:sp>
        <p:nvSpPr>
          <p:cNvPr id="10" name="矩形 9"/>
          <p:cNvSpPr/>
          <p:nvPr/>
        </p:nvSpPr>
        <p:spPr>
          <a:xfrm>
            <a:off x="539552" y="6114577"/>
            <a:ext cx="219707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spc="40" dirty="0">
                <a:latin typeface="+mj-lt"/>
                <a:cs typeface="Times New Roman" panose="02020603050405020304" pitchFamily="18" charset="0"/>
              </a:rPr>
              <a:t>&lt;\</a:t>
            </a:r>
            <a:r>
              <a:rPr lang="en-US" altLang="zh-TW" sz="1400" spc="40" dirty="0" smtClean="0">
                <a:latin typeface="+mj-lt"/>
                <a:cs typeface="Times New Roman" panose="02020603050405020304" pitchFamily="18" charset="0"/>
              </a:rPr>
              <a:t>Ch16\thumbnail.html&gt;</a:t>
            </a:r>
            <a:endParaRPr lang="zh-TW" altLang="en-US" sz="1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46715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sz="quarter" idx="10"/>
          </p:nvPr>
        </p:nvSpPr>
        <p:spPr>
          <a:xfrm>
            <a:off x="7740352" y="6195946"/>
            <a:ext cx="1212320" cy="317823"/>
          </a:xfrm>
        </p:spPr>
        <p:txBody>
          <a:bodyPr/>
          <a:lstStyle/>
          <a:p>
            <a:r>
              <a:rPr lang="en-US" altLang="zh-TW" dirty="0" smtClean="0"/>
              <a:t>P.16-10~11</a:t>
            </a:r>
            <a:endParaRPr lang="zh-TW" altLang="en-US" dirty="0"/>
          </a:p>
        </p:txBody>
      </p:sp>
      <p:sp>
        <p:nvSpPr>
          <p:cNvPr id="4" name="內容版面配置區 7"/>
          <p:cNvSpPr>
            <a:spLocks noGrp="1"/>
          </p:cNvSpPr>
          <p:nvPr>
            <p:ph sz="quarter" idx="1"/>
          </p:nvPr>
        </p:nvSpPr>
        <p:spPr>
          <a:xfrm>
            <a:off x="432000" y="908720"/>
            <a:ext cx="8460480" cy="583264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zh-TW" dirty="0" smtClean="0"/>
              <a:t>16-5 </a:t>
            </a:r>
            <a:r>
              <a:rPr lang="zh-TW" altLang="en-US" dirty="0" smtClean="0"/>
              <a:t>導</a:t>
            </a:r>
            <a:r>
              <a:rPr lang="zh-TW" altLang="en-US" dirty="0"/>
              <a:t>覽 </a:t>
            </a:r>
            <a:r>
              <a:rPr lang="en-US" altLang="zh-TW" dirty="0"/>
              <a:t>(</a:t>
            </a:r>
            <a:r>
              <a:rPr lang="en-US" altLang="zh-TW" dirty="0" err="1"/>
              <a:t>nav</a:t>
            </a:r>
            <a:r>
              <a:rPr lang="en-US" altLang="zh-TW" dirty="0"/>
              <a:t>)</a:t>
            </a:r>
            <a:endParaRPr lang="en-US" altLang="zh-TW" dirty="0" smtClean="0"/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zh-TW" altLang="en-US" b="1" dirty="0" smtClean="0"/>
              <a:t>導</a:t>
            </a:r>
            <a:r>
              <a:rPr lang="zh-TW" altLang="en-US" b="1" dirty="0"/>
              <a:t>覽 </a:t>
            </a:r>
            <a:r>
              <a:rPr lang="en-US" altLang="zh-TW" dirty="0"/>
              <a:t>(</a:t>
            </a:r>
            <a:r>
              <a:rPr lang="en-US" altLang="zh-TW" dirty="0" err="1"/>
              <a:t>nav</a:t>
            </a:r>
            <a:r>
              <a:rPr lang="en-US" altLang="zh-TW" dirty="0"/>
              <a:t>) </a:t>
            </a:r>
            <a:r>
              <a:rPr lang="zh-TW" altLang="en-US" dirty="0"/>
              <a:t>元件可以搭配</a:t>
            </a:r>
            <a:r>
              <a:rPr lang="en-US" altLang="zh-TW" dirty="0"/>
              <a:t>jQuery UI</a:t>
            </a:r>
            <a:r>
              <a:rPr lang="zh-TW" altLang="en-US" dirty="0"/>
              <a:t>的</a:t>
            </a:r>
            <a:r>
              <a:rPr lang="en-US" altLang="zh-TW" dirty="0"/>
              <a:t>Tabs</a:t>
            </a:r>
            <a:r>
              <a:rPr lang="zh-TW" altLang="en-US" dirty="0"/>
              <a:t>元件設計標籤頁，讓使用者透過點取不同的標籤來切換內容，下面是一個例子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pPr lvl="1">
              <a:lnSpc>
                <a:spcPct val="100000"/>
              </a:lnSpc>
              <a:spcBef>
                <a:spcPts val="0"/>
              </a:spcBef>
            </a:pPr>
            <a:endParaRPr lang="en-US" altLang="zh-TW" dirty="0" smtClean="0"/>
          </a:p>
          <a:p>
            <a:pPr lvl="1">
              <a:lnSpc>
                <a:spcPct val="100000"/>
              </a:lnSpc>
            </a:pPr>
            <a:endParaRPr lang="en-US" altLang="zh-TW" dirty="0" smtClean="0"/>
          </a:p>
          <a:p>
            <a:pPr lvl="1">
              <a:lnSpc>
                <a:spcPct val="100000"/>
              </a:lnSpc>
            </a:pPr>
            <a:endParaRPr lang="en-US" altLang="zh-TW" dirty="0" smtClean="0"/>
          </a:p>
        </p:txBody>
      </p:sp>
      <p:sp>
        <p:nvSpPr>
          <p:cNvPr id="5" name="文字版面配置區 4">
            <a:hlinkClick r:id="rId2" action="ppaction://hlinksldjump"/>
          </p:cNvPr>
          <p:cNvSpPr txBox="1">
            <a:spLocks/>
          </p:cNvSpPr>
          <p:nvPr/>
        </p:nvSpPr>
        <p:spPr>
          <a:xfrm>
            <a:off x="8424936" y="836712"/>
            <a:ext cx="755576" cy="360040"/>
          </a:xfrm>
          <a:prstGeom prst="rect">
            <a:avLst/>
          </a:prstGeom>
          <a:gradFill>
            <a:gsLst>
              <a:gs pos="0">
                <a:schemeClr val="bg1"/>
              </a:gs>
              <a:gs pos="50000">
                <a:srgbClr val="F16237"/>
              </a:gs>
              <a:gs pos="100000">
                <a:srgbClr val="F16237"/>
              </a:gs>
            </a:gsLst>
            <a:lin ang="7800000" scaled="0"/>
          </a:gradFill>
          <a:ln>
            <a:solidFill>
              <a:schemeClr val="bg1"/>
            </a:solidFill>
          </a:ln>
          <a:effectLst>
            <a:outerShdw blurRad="25400" dist="12700" dir="13500000" algn="br" rotWithShape="0">
              <a:prstClr val="black">
                <a:alpha val="40000"/>
              </a:prstClr>
            </a:outerShdw>
          </a:effectLst>
        </p:spPr>
        <p:txBody>
          <a:bodyPr lIns="0" tIns="0" rIns="0" bIns="0" anchor="ctr" anchorCtr="0">
            <a:noAutofit/>
          </a:bodyPr>
          <a:lstStyle>
            <a:lvl1pPr algn="r">
              <a:spcBef>
                <a:spcPts val="0"/>
              </a:spcBef>
              <a:defRPr sz="140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>
                  <a:lumMod val="75000"/>
                </a:schemeClr>
              </a:buClr>
              <a:buSzPct val="100000"/>
              <a:buFontTx/>
              <a:buNone/>
              <a:tabLst/>
              <a:defRPr/>
            </a:pPr>
            <a:r>
              <a:rPr kumimoji="0" lang="zh-TW" altLang="en-US" sz="140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j-ea"/>
                <a:cs typeface="+mn-cs"/>
              </a:rPr>
              <a:t>回首頁</a:t>
            </a:r>
            <a:endParaRPr kumimoji="0" lang="zh-TW" altLang="en-US" sz="14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ea typeface="+mj-ea"/>
              <a:cs typeface="+mn-cs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66330" y="2348880"/>
            <a:ext cx="7418038" cy="418576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20:    </a:t>
            </a:r>
            <a:r>
              <a:rPr lang="en-US" altLang="zh-TW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&lt;div id="tabs"&gt;</a:t>
            </a:r>
          </a:p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21:      </a:t>
            </a:r>
            <a:r>
              <a:rPr lang="en-US" altLang="zh-TW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&lt;</a:t>
            </a:r>
            <a:r>
              <a:rPr lang="en-US" altLang="zh-TW" sz="14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ul</a:t>
            </a:r>
            <a:r>
              <a:rPr lang="en-US" altLang="zh-TW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 class="</a:t>
            </a:r>
            <a:r>
              <a:rPr lang="en-US" altLang="zh-TW" sz="14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nav</a:t>
            </a:r>
            <a:r>
              <a:rPr lang="en-US" altLang="zh-TW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 </a:t>
            </a:r>
            <a:r>
              <a:rPr lang="en-US" altLang="zh-TW" sz="14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nav</a:t>
            </a:r>
            <a:r>
              <a:rPr lang="en-US" altLang="zh-TW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-tabs"&gt;</a:t>
            </a:r>
          </a:p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22:      </a:t>
            </a:r>
            <a:r>
              <a:rPr lang="en-US" altLang="zh-TW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  &lt;li class="active"&gt;&lt;a </a:t>
            </a:r>
            <a:r>
              <a:rPr lang="en-US" altLang="zh-TW" sz="14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href</a:t>
            </a:r>
            <a:r>
              <a:rPr lang="en-US" altLang="zh-TW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="#tabs1"&gt;</a:t>
            </a:r>
            <a:r>
              <a:rPr lang="zh-TW" altLang="en-US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唐詩</a:t>
            </a:r>
            <a:r>
              <a:rPr lang="en-US" altLang="zh-TW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&lt;/a&gt;&lt;/li&gt;</a:t>
            </a:r>
          </a:p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23:        </a:t>
            </a:r>
            <a:r>
              <a:rPr lang="en-US" altLang="zh-TW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&lt;li&gt;&lt;a </a:t>
            </a:r>
            <a:r>
              <a:rPr lang="en-US" altLang="zh-TW" sz="14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href</a:t>
            </a:r>
            <a:r>
              <a:rPr lang="en-US" altLang="zh-TW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="#tabs2"&gt;</a:t>
            </a:r>
            <a:r>
              <a:rPr lang="zh-TW" altLang="en-US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宋詞</a:t>
            </a:r>
            <a:r>
              <a:rPr lang="en-US" altLang="zh-TW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&lt;/a&gt;&lt;/li&gt;</a:t>
            </a:r>
          </a:p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24:        </a:t>
            </a:r>
            <a:r>
              <a:rPr lang="en-US" altLang="zh-TW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&lt;li&gt;&lt;a </a:t>
            </a:r>
            <a:r>
              <a:rPr lang="en-US" altLang="zh-TW" sz="14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href</a:t>
            </a:r>
            <a:r>
              <a:rPr lang="en-US" altLang="zh-TW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="#tabs3"&gt;</a:t>
            </a:r>
            <a:r>
              <a:rPr lang="zh-TW" altLang="en-US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元曲</a:t>
            </a:r>
            <a:r>
              <a:rPr lang="en-US" altLang="zh-TW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&lt;/a&gt;&lt;/li&gt;</a:t>
            </a:r>
          </a:p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25:      </a:t>
            </a:r>
            <a:r>
              <a:rPr lang="en-US" altLang="zh-TW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&lt;/</a:t>
            </a:r>
            <a:r>
              <a:rPr lang="en-US" altLang="zh-TW" sz="14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ul</a:t>
            </a:r>
            <a:r>
              <a:rPr lang="en-US" altLang="zh-TW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&gt;</a:t>
            </a:r>
          </a:p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26:      </a:t>
            </a:r>
            <a:r>
              <a:rPr lang="en-US" altLang="zh-TW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&lt;div id="tabs1"&gt;</a:t>
            </a:r>
          </a:p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27:        &lt;p&gt;</a:t>
            </a:r>
            <a:r>
              <a:rPr lang="zh-TW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「唐詩」泛指創作於唐朝或以唐朝風格創作的詩。唐詩有數種選本，</a:t>
            </a:r>
          </a:p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28:        </a:t>
            </a:r>
            <a:r>
              <a:rPr lang="zh-TW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例如蘅塘退士編選的</a:t>
            </a: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《</a:t>
            </a:r>
            <a:r>
              <a:rPr lang="zh-TW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唐詩三百首</a:t>
            </a: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》</a:t>
            </a:r>
            <a:r>
              <a:rPr lang="zh-TW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、清朝康熙年間的</a:t>
            </a: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《</a:t>
            </a:r>
            <a:r>
              <a:rPr lang="zh-TW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全唐詩</a:t>
            </a: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》</a:t>
            </a:r>
            <a:r>
              <a:rPr lang="zh-TW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。</a:t>
            </a: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&lt;/p&gt;</a:t>
            </a:r>
          </a:p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29:   </a:t>
            </a:r>
            <a:r>
              <a:rPr lang="en-US" altLang="zh-TW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   &lt;/div&gt;</a:t>
            </a:r>
          </a:p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30:      </a:t>
            </a:r>
            <a:r>
              <a:rPr lang="en-US" altLang="zh-TW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&lt;div id="tabs2"&gt;</a:t>
            </a:r>
          </a:p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31:        &lt;p&gt;</a:t>
            </a:r>
            <a:r>
              <a:rPr lang="zh-TW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「詞」是一種詩歌藝術形式，中國古詩體的一種，又稱曲子詞、詩餘、</a:t>
            </a:r>
          </a:p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32:        </a:t>
            </a:r>
            <a:r>
              <a:rPr lang="zh-TW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長短句、樂府，始於唐朝，在宋朝達到臻峰。</a:t>
            </a: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&lt;/p&gt;</a:t>
            </a:r>
          </a:p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33:      </a:t>
            </a:r>
            <a:r>
              <a:rPr lang="en-US" altLang="zh-TW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&lt;/div&gt;</a:t>
            </a:r>
          </a:p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34:      </a:t>
            </a:r>
            <a:r>
              <a:rPr lang="en-US" altLang="zh-TW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&lt;div id="tabs3"&gt;</a:t>
            </a:r>
          </a:p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35:        &lt;p&gt;</a:t>
            </a:r>
            <a:r>
              <a:rPr lang="zh-TW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「元曲」是盛行於元朝的戲曲藝術，為散曲與雜劇的合稱，</a:t>
            </a:r>
          </a:p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36:        </a:t>
            </a:r>
            <a:r>
              <a:rPr lang="zh-TW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元曲與唐詩及宋詞有著相同的文學地位。</a:t>
            </a: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&lt;/p&gt;</a:t>
            </a:r>
          </a:p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37:      </a:t>
            </a:r>
            <a:r>
              <a:rPr lang="en-US" altLang="zh-TW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&lt;/div&gt;</a:t>
            </a:r>
          </a:p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38:    </a:t>
            </a:r>
            <a:r>
              <a:rPr lang="en-US" altLang="zh-TW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&lt;/div&gt;</a:t>
            </a:r>
          </a:p>
        </p:txBody>
      </p:sp>
      <p:pic>
        <p:nvPicPr>
          <p:cNvPr id="8" name="圖片 7"/>
          <p:cNvPicPr/>
          <p:nvPr/>
        </p:nvPicPr>
        <p:blipFill>
          <a:blip r:embed="rId3"/>
          <a:stretch>
            <a:fillRect/>
          </a:stretch>
        </p:blipFill>
        <p:spPr>
          <a:xfrm>
            <a:off x="5796136" y="2060848"/>
            <a:ext cx="1448446" cy="1728192"/>
          </a:xfrm>
          <a:prstGeom prst="rect">
            <a:avLst/>
          </a:prstGeom>
        </p:spPr>
      </p:pic>
      <p:pic>
        <p:nvPicPr>
          <p:cNvPr id="9" name="圖片 8"/>
          <p:cNvPicPr/>
          <p:nvPr/>
        </p:nvPicPr>
        <p:blipFill>
          <a:blip r:embed="rId4"/>
          <a:stretch>
            <a:fillRect/>
          </a:stretch>
        </p:blipFill>
        <p:spPr>
          <a:xfrm>
            <a:off x="7381674" y="2060848"/>
            <a:ext cx="1421050" cy="1728192"/>
          </a:xfrm>
          <a:prstGeom prst="rect">
            <a:avLst/>
          </a:prstGeom>
        </p:spPr>
      </p:pic>
      <p:pic>
        <p:nvPicPr>
          <p:cNvPr id="10" name="圖片 9"/>
          <p:cNvPicPr/>
          <p:nvPr/>
        </p:nvPicPr>
        <p:blipFill>
          <a:blip r:embed="rId5"/>
          <a:stretch>
            <a:fillRect/>
          </a:stretch>
        </p:blipFill>
        <p:spPr>
          <a:xfrm>
            <a:off x="7381674" y="3933056"/>
            <a:ext cx="1421050" cy="1656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98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 smtClean="0"/>
              <a:t>P.16-14</a:t>
            </a:r>
            <a:endParaRPr lang="zh-TW" altLang="en-US" dirty="0"/>
          </a:p>
        </p:txBody>
      </p:sp>
      <p:sp>
        <p:nvSpPr>
          <p:cNvPr id="4" name="內容版面配置區 7"/>
          <p:cNvSpPr>
            <a:spLocks noGrp="1"/>
          </p:cNvSpPr>
          <p:nvPr>
            <p:ph sz="quarter" idx="1"/>
          </p:nvPr>
        </p:nvSpPr>
        <p:spPr>
          <a:xfrm>
            <a:off x="431999" y="548680"/>
            <a:ext cx="7992937" cy="6192688"/>
          </a:xfrm>
        </p:spPr>
        <p:txBody>
          <a:bodyPr/>
          <a:lstStyle/>
          <a:p>
            <a:r>
              <a:rPr lang="en-US" altLang="zh-TW" dirty="0" smtClean="0"/>
              <a:t>16-6 </a:t>
            </a:r>
            <a:r>
              <a:rPr lang="zh-TW" altLang="en-US" dirty="0" smtClean="0"/>
              <a:t>提示</a:t>
            </a:r>
            <a:r>
              <a:rPr lang="zh-TW" altLang="en-US" dirty="0"/>
              <a:t>標誌 </a:t>
            </a:r>
            <a:r>
              <a:rPr lang="en-US" altLang="zh-TW" dirty="0"/>
              <a:t>(badge)</a:t>
            </a:r>
            <a:endParaRPr lang="en-US" altLang="zh-TW" dirty="0" smtClean="0"/>
          </a:p>
          <a:p>
            <a:pPr lvl="1">
              <a:spcBef>
                <a:spcPts val="300"/>
              </a:spcBef>
            </a:pPr>
            <a:r>
              <a:rPr lang="zh-TW" altLang="en-US" dirty="0"/>
              <a:t>提示標誌 </a:t>
            </a:r>
            <a:r>
              <a:rPr lang="en-US" altLang="zh-TW" dirty="0"/>
              <a:t>(badge) </a:t>
            </a:r>
            <a:r>
              <a:rPr lang="zh-TW" altLang="en-US" dirty="0"/>
              <a:t>元件用來以醒目的效果顯示新的或未讀的訊息，只要在超連結、</a:t>
            </a:r>
            <a:r>
              <a:rPr lang="en-US" altLang="zh-TW" dirty="0"/>
              <a:t>Bootstrap</a:t>
            </a:r>
            <a:r>
              <a:rPr lang="zh-TW" altLang="en-US" dirty="0"/>
              <a:t>按鈕或導覽元件加上 </a:t>
            </a:r>
            <a:endParaRPr lang="en-US" altLang="zh-TW" dirty="0" smtClean="0"/>
          </a:p>
          <a:p>
            <a:pPr lvl="1">
              <a:spcBef>
                <a:spcPts val="300"/>
              </a:spcBef>
            </a:pPr>
            <a:r>
              <a:rPr lang="en-US" altLang="zh-TW" dirty="0" smtClean="0"/>
              <a:t>&lt;</a:t>
            </a:r>
            <a:r>
              <a:rPr lang="en-US" altLang="zh-TW" dirty="0"/>
              <a:t>span </a:t>
            </a:r>
            <a:r>
              <a:rPr lang="en-US" altLang="zh-TW" dirty="0" smtClean="0"/>
              <a:t>class</a:t>
            </a:r>
            <a:r>
              <a:rPr lang="en-US" altLang="zh-TW" dirty="0"/>
              <a:t>="badge</a:t>
            </a:r>
            <a:r>
              <a:rPr lang="en-US" altLang="zh-TW" dirty="0" smtClean="0"/>
              <a:t>"&gt; ...&lt;/</a:t>
            </a:r>
            <a:r>
              <a:rPr lang="en-US" altLang="zh-TW" dirty="0"/>
              <a:t>span&gt; </a:t>
            </a:r>
            <a:r>
              <a:rPr lang="zh-TW" altLang="en-US" dirty="0"/>
              <a:t>即可，例如：</a:t>
            </a:r>
            <a:endParaRPr lang="en-US" altLang="zh-TW" dirty="0" smtClean="0"/>
          </a:p>
          <a:p>
            <a:pPr lvl="1"/>
            <a:endParaRPr lang="en-US" altLang="zh-TW" dirty="0" smtClean="0"/>
          </a:p>
        </p:txBody>
      </p:sp>
      <p:sp>
        <p:nvSpPr>
          <p:cNvPr id="8" name="文字版面配置區 4">
            <a:hlinkClick r:id="rId2" action="ppaction://hlinksldjump"/>
          </p:cNvPr>
          <p:cNvSpPr txBox="1">
            <a:spLocks/>
          </p:cNvSpPr>
          <p:nvPr/>
        </p:nvSpPr>
        <p:spPr>
          <a:xfrm>
            <a:off x="8424936" y="836712"/>
            <a:ext cx="755576" cy="360040"/>
          </a:xfrm>
          <a:prstGeom prst="rect">
            <a:avLst/>
          </a:prstGeom>
          <a:gradFill>
            <a:gsLst>
              <a:gs pos="0">
                <a:schemeClr val="bg1"/>
              </a:gs>
              <a:gs pos="50000">
                <a:srgbClr val="F16237"/>
              </a:gs>
              <a:gs pos="100000">
                <a:srgbClr val="F16237"/>
              </a:gs>
            </a:gsLst>
            <a:lin ang="7800000" scaled="0"/>
          </a:gradFill>
          <a:ln>
            <a:solidFill>
              <a:schemeClr val="bg1"/>
            </a:solidFill>
          </a:ln>
          <a:effectLst>
            <a:outerShdw blurRad="25400" dist="12700" dir="13500000" algn="br" rotWithShape="0">
              <a:prstClr val="black">
                <a:alpha val="40000"/>
              </a:prstClr>
            </a:outerShdw>
          </a:effectLst>
        </p:spPr>
        <p:txBody>
          <a:bodyPr lIns="0" tIns="0" rIns="0" bIns="0" anchor="ctr" anchorCtr="0">
            <a:noAutofit/>
          </a:bodyPr>
          <a:lstStyle>
            <a:lvl1pPr algn="r">
              <a:spcBef>
                <a:spcPts val="0"/>
              </a:spcBef>
              <a:defRPr sz="140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>
                  <a:lumMod val="75000"/>
                </a:schemeClr>
              </a:buClr>
              <a:buSzPct val="100000"/>
              <a:buFontTx/>
              <a:buNone/>
              <a:tabLst/>
              <a:defRPr/>
            </a:pPr>
            <a:r>
              <a:rPr kumimoji="0" lang="zh-TW" altLang="en-US" sz="140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j-ea"/>
                <a:cs typeface="+mn-cs"/>
              </a:rPr>
              <a:t>回首頁</a:t>
            </a:r>
            <a:endParaRPr kumimoji="0" lang="zh-TW" altLang="en-US" sz="14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ea typeface="+mj-ea"/>
              <a:cs typeface="+mn-cs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38081" y="2633649"/>
            <a:ext cx="7878336" cy="73866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&lt;a </a:t>
            </a:r>
            <a:r>
              <a:rPr lang="en-US" altLang="zh-TW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href</a:t>
            </a: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="#"&gt;</a:t>
            </a:r>
            <a:r>
              <a:rPr lang="zh-TW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交友邀請</a:t>
            </a:r>
            <a:r>
              <a:rPr lang="en-US" altLang="zh-TW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&lt;span class="badge"&gt;4&lt;/span&gt;</a:t>
            </a: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&lt;/a&gt;</a:t>
            </a:r>
          </a:p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&lt;button class="</a:t>
            </a:r>
            <a:r>
              <a:rPr lang="en-US" altLang="zh-TW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btn</a:t>
            </a: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 </a:t>
            </a:r>
            <a:r>
              <a:rPr lang="en-US" altLang="zh-TW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btn</a:t>
            </a: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-primary" type="button"&gt;</a:t>
            </a:r>
          </a:p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  </a:t>
            </a:r>
            <a:r>
              <a:rPr lang="zh-TW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收件匣訊息</a:t>
            </a:r>
            <a:r>
              <a:rPr lang="en-US" altLang="zh-TW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&lt;span class="badge"&gt;20&lt;/span&gt;</a:t>
            </a: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&lt;/button&gt;</a:t>
            </a:r>
          </a:p>
        </p:txBody>
      </p:sp>
      <p:pic>
        <p:nvPicPr>
          <p:cNvPr id="11" name="圖片 10"/>
          <p:cNvPicPr/>
          <p:nvPr/>
        </p:nvPicPr>
        <p:blipFill>
          <a:blip r:embed="rId3"/>
          <a:stretch>
            <a:fillRect/>
          </a:stretch>
        </p:blipFill>
        <p:spPr>
          <a:xfrm>
            <a:off x="3117404" y="3789040"/>
            <a:ext cx="3254796" cy="1584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939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dia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古典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10759</TotalTime>
  <Words>2074</Words>
  <Application>Microsoft Office PowerPoint</Application>
  <PresentationFormat>如螢幕大小 (4:3)</PresentationFormat>
  <Paragraphs>213</Paragraphs>
  <Slides>14</Slides>
  <Notes>0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14</vt:i4>
      </vt:variant>
    </vt:vector>
  </HeadingPairs>
  <TitlesOfParts>
    <vt:vector size="15" baseType="lpstr">
      <vt:lpstr>Median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HTML 簡介</dc:title>
  <dc:creator>memi</dc:creator>
  <cp:keywords>AEL013500</cp:keywords>
  <cp:lastModifiedBy>Jean</cp:lastModifiedBy>
  <cp:revision>1350</cp:revision>
  <dcterms:created xsi:type="dcterms:W3CDTF">2011-06-06T16:54:13Z</dcterms:created>
  <dcterms:modified xsi:type="dcterms:W3CDTF">2017-09-01T02:57:36Z</dcterms:modified>
</cp:coreProperties>
</file>